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 id="2147483673" r:id="rId5"/>
  </p:sldMasterIdLst>
  <p:notesMasterIdLst>
    <p:notesMasterId r:id="rId24"/>
  </p:notesMasterIdLst>
  <p:handoutMasterIdLst>
    <p:handoutMasterId r:id="rId25"/>
  </p:handoutMasterIdLst>
  <p:sldIdLst>
    <p:sldId id="299" r:id="rId6"/>
    <p:sldId id="310" r:id="rId7"/>
    <p:sldId id="311" r:id="rId8"/>
    <p:sldId id="315" r:id="rId9"/>
    <p:sldId id="284" r:id="rId10"/>
    <p:sldId id="317" r:id="rId11"/>
    <p:sldId id="270" r:id="rId12"/>
    <p:sldId id="262" r:id="rId13"/>
    <p:sldId id="268" r:id="rId14"/>
    <p:sldId id="269" r:id="rId15"/>
    <p:sldId id="266" r:id="rId16"/>
    <p:sldId id="265" r:id="rId17"/>
    <p:sldId id="263" r:id="rId18"/>
    <p:sldId id="305" r:id="rId19"/>
    <p:sldId id="307" r:id="rId20"/>
    <p:sldId id="308" r:id="rId21"/>
    <p:sldId id="318" r:id="rId22"/>
    <p:sldId id="296" r:id="rId23"/>
  </p:sldIdLst>
  <p:sldSz cx="12192000" cy="6858000"/>
  <p:notesSz cx="6858000" cy="9144000"/>
  <p:defaultTextStyle>
    <a:defPPr rtl="0">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F2F2"/>
    <a:srgbClr val="E8E8E8"/>
    <a:srgbClr val="C1E5F5"/>
    <a:srgbClr val="EBF8E6"/>
    <a:srgbClr val="E7F7E1"/>
    <a:srgbClr val="C7C690"/>
    <a:srgbClr val="626232"/>
    <a:srgbClr val="D9F2D0"/>
    <a:srgbClr val="000000"/>
    <a:srgbClr val="C0F3A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7E9639D4-E3E2-4D34-9284-5A2195B3D0D7}"/>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353" autoAdjust="0"/>
    <p:restoredTop sz="94631" autoAdjust="0"/>
  </p:normalViewPr>
  <p:slideViewPr>
    <p:cSldViewPr snapToGrid="0">
      <p:cViewPr varScale="1">
        <p:scale>
          <a:sx n="111" d="100"/>
          <a:sy n="111" d="100"/>
        </p:scale>
        <p:origin x="516" y="96"/>
      </p:cViewPr>
      <p:guideLst/>
    </p:cSldViewPr>
  </p:slideViewPr>
  <p:outlineViewPr>
    <p:cViewPr>
      <p:scale>
        <a:sx n="33" d="100"/>
        <a:sy n="33" d="100"/>
      </p:scale>
      <p:origin x="0" y="-696"/>
    </p:cViewPr>
  </p:outlineViewPr>
  <p:notesTextViewPr>
    <p:cViewPr>
      <p:scale>
        <a:sx n="3" d="2"/>
        <a:sy n="3" d="2"/>
      </p:scale>
      <p:origin x="0" y="0"/>
    </p:cViewPr>
  </p:notesTextViewPr>
  <p:sorterViewPr>
    <p:cViewPr>
      <p:scale>
        <a:sx n="100" d="100"/>
        <a:sy n="100" d="100"/>
      </p:scale>
      <p:origin x="0" y="0"/>
    </p:cViewPr>
  </p:sorterViewPr>
  <p:notesViewPr>
    <p:cSldViewPr snapToGrid="0">
      <p:cViewPr varScale="1">
        <p:scale>
          <a:sx n="89" d="100"/>
          <a:sy n="89" d="100"/>
        </p:scale>
        <p:origin x="3798" y="9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notesMaster" Target="notesMasters/notesMaster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76F666D-E0C2-435B-BAA8-9287F9E5D38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GB"/>
          </a:p>
        </p:txBody>
      </p:sp>
      <p:sp>
        <p:nvSpPr>
          <p:cNvPr id="3" name="Date Placeholder 2">
            <a:extLst>
              <a:ext uri="{FF2B5EF4-FFF2-40B4-BE49-F238E27FC236}">
                <a16:creationId xmlns:a16="http://schemas.microsoft.com/office/drawing/2014/main" id="{19FEBCAF-CB3F-4928-91AA-D61472F880C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0C4F4B85-E9E7-41BF-92EB-C9CC21F42A52}" type="datetime1">
              <a:rPr lang="en-GB" smtClean="0"/>
              <a:t>20/12/2024</a:t>
            </a:fld>
            <a:endParaRPr lang="en-GB"/>
          </a:p>
        </p:txBody>
      </p:sp>
      <p:sp>
        <p:nvSpPr>
          <p:cNvPr id="4" name="Footer Placeholder 3">
            <a:extLst>
              <a:ext uri="{FF2B5EF4-FFF2-40B4-BE49-F238E27FC236}">
                <a16:creationId xmlns:a16="http://schemas.microsoft.com/office/drawing/2014/main" id="{69256698-63C6-4CCC-81CB-EA5604C30F1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GB"/>
          </a:p>
        </p:txBody>
      </p:sp>
      <p:sp>
        <p:nvSpPr>
          <p:cNvPr id="5" name="Slide Number Placeholder 4">
            <a:extLst>
              <a:ext uri="{FF2B5EF4-FFF2-40B4-BE49-F238E27FC236}">
                <a16:creationId xmlns:a16="http://schemas.microsoft.com/office/drawing/2014/main" id="{B2467FDA-05D7-4760-A373-5D6AEAAF427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682C0B10-7CAE-41E4-AB02-7E8B1FF2B898}" type="slidenum">
              <a:rPr lang="en-GB" smtClean="0"/>
              <a:t>‹#›</a:t>
            </a:fld>
            <a:endParaRPr lang="en-GB"/>
          </a:p>
        </p:txBody>
      </p:sp>
    </p:spTree>
    <p:extLst>
      <p:ext uri="{BB962C8B-B14F-4D97-AF65-F5344CB8AC3E}">
        <p14:creationId xmlns:p14="http://schemas.microsoft.com/office/powerpoint/2010/main" val="368753759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GB" noProof="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40989584-350B-4E80-935A-E1696BBFD676}" type="datetime1">
              <a:rPr lang="en-GB" noProof="0" smtClean="0"/>
              <a:t>20/12/2024</a:t>
            </a:fld>
            <a:endParaRPr lang="en-GB" noProof="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n-GB" noProof="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en-GB" noProof="0"/>
              <a:t>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GB" noProof="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8530193B-564F-4854-8A52-728F3FB19C85}" type="slidenum">
              <a:rPr lang="en-GB" noProof="0" smtClean="0"/>
              <a:t>‹#›</a:t>
            </a:fld>
            <a:endParaRPr lang="en-GB" noProof="0"/>
          </a:p>
        </p:txBody>
      </p:sp>
    </p:spTree>
    <p:extLst>
      <p:ext uri="{BB962C8B-B14F-4D97-AF65-F5344CB8AC3E}">
        <p14:creationId xmlns:p14="http://schemas.microsoft.com/office/powerpoint/2010/main" val="3603816512"/>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8530193B-564F-4854-8A52-728F3FB19C85}" type="slidenum">
              <a:rPr lang="en-GB" smtClean="0"/>
              <a:t>5</a:t>
            </a:fld>
            <a:endParaRPr lang="en-GB"/>
          </a:p>
        </p:txBody>
      </p:sp>
    </p:spTree>
    <p:extLst>
      <p:ext uri="{BB962C8B-B14F-4D97-AF65-F5344CB8AC3E}">
        <p14:creationId xmlns:p14="http://schemas.microsoft.com/office/powerpoint/2010/main" val="21729844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DC70F42-5157-4CF7-8F64-A62E15C4339E}" type="slidenum">
              <a:rPr lang="en-GB" smtClean="0"/>
              <a:t>8</a:t>
            </a:fld>
            <a:endParaRPr lang="en-GB"/>
          </a:p>
        </p:txBody>
      </p:sp>
    </p:spTree>
    <p:extLst>
      <p:ext uri="{BB962C8B-B14F-4D97-AF65-F5344CB8AC3E}">
        <p14:creationId xmlns:p14="http://schemas.microsoft.com/office/powerpoint/2010/main" val="8291811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8530193B-564F-4854-8A52-728F3FB19C85}" type="slidenum">
              <a:rPr lang="en-GB" smtClean="0"/>
              <a:t>18</a:t>
            </a:fld>
            <a:endParaRPr lang="en-GB"/>
          </a:p>
        </p:txBody>
      </p:sp>
    </p:spTree>
    <p:extLst>
      <p:ext uri="{BB962C8B-B14F-4D97-AF65-F5344CB8AC3E}">
        <p14:creationId xmlns:p14="http://schemas.microsoft.com/office/powerpoint/2010/main" val="6309054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with Imag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BE77267-9F51-4226-989C-ED57465596ED}"/>
              </a:ext>
            </a:extLst>
          </p:cNvPr>
          <p:cNvSpPr/>
          <p:nvPr userDrawn="1"/>
        </p:nvSpPr>
        <p:spPr>
          <a:xfrm>
            <a:off x="0" y="6714000"/>
            <a:ext cx="12192000" cy="144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8" name="Rectangle 7">
            <a:extLst>
              <a:ext uri="{FF2B5EF4-FFF2-40B4-BE49-F238E27FC236}">
                <a16:creationId xmlns:a16="http://schemas.microsoft.com/office/drawing/2014/main" id="{0A2CC678-341F-44F8-AE2E-A6C84D75C56A}"/>
              </a:ext>
            </a:extLst>
          </p:cNvPr>
          <p:cNvSpPr/>
          <p:nvPr userDrawn="1"/>
        </p:nvSpPr>
        <p:spPr>
          <a:xfrm>
            <a:off x="0" y="0"/>
            <a:ext cx="12192000" cy="144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11" name="Rectangle 10">
            <a:extLst>
              <a:ext uri="{FF2B5EF4-FFF2-40B4-BE49-F238E27FC236}">
                <a16:creationId xmlns:a16="http://schemas.microsoft.com/office/drawing/2014/main" id="{A87A001A-FE8B-41CE-AC81-69D4A2339087}"/>
              </a:ext>
            </a:extLst>
          </p:cNvPr>
          <p:cNvSpPr/>
          <p:nvPr userDrawn="1"/>
        </p:nvSpPr>
        <p:spPr>
          <a:xfrm>
            <a:off x="0" y="92074"/>
            <a:ext cx="144000" cy="66294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12" name="Rectangle 11">
            <a:extLst>
              <a:ext uri="{FF2B5EF4-FFF2-40B4-BE49-F238E27FC236}">
                <a16:creationId xmlns:a16="http://schemas.microsoft.com/office/drawing/2014/main" id="{CB1416AC-94BD-4442-B771-E1ACAA70367E}"/>
              </a:ext>
            </a:extLst>
          </p:cNvPr>
          <p:cNvSpPr/>
          <p:nvPr userDrawn="1"/>
        </p:nvSpPr>
        <p:spPr>
          <a:xfrm>
            <a:off x="12048000" y="92074"/>
            <a:ext cx="144000" cy="66294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13" name="Freeform: Shape 12">
            <a:extLst>
              <a:ext uri="{FF2B5EF4-FFF2-40B4-BE49-F238E27FC236}">
                <a16:creationId xmlns:a16="http://schemas.microsoft.com/office/drawing/2014/main" id="{BDB31DC4-A207-4A23-8E7A-40D0ECD04FDD}"/>
              </a:ext>
            </a:extLst>
          </p:cNvPr>
          <p:cNvSpPr/>
          <p:nvPr userDrawn="1"/>
        </p:nvSpPr>
        <p:spPr>
          <a:xfrm>
            <a:off x="0" y="0"/>
            <a:ext cx="12192000" cy="6858000"/>
          </a:xfrm>
          <a:custGeom>
            <a:avLst/>
            <a:gdLst>
              <a:gd name="connsiteX0" fmla="*/ 36000 w 12192000"/>
              <a:gd name="connsiteY0" fmla="*/ 36000 h 6858000"/>
              <a:gd name="connsiteX1" fmla="*/ 36000 w 12192000"/>
              <a:gd name="connsiteY1" fmla="*/ 6822000 h 6858000"/>
              <a:gd name="connsiteX2" fmla="*/ 12156000 w 12192000"/>
              <a:gd name="connsiteY2" fmla="*/ 6822000 h 6858000"/>
              <a:gd name="connsiteX3" fmla="*/ 12156000 w 12192000"/>
              <a:gd name="connsiteY3" fmla="*/ 36000 h 6858000"/>
              <a:gd name="connsiteX4" fmla="*/ 0 w 12192000"/>
              <a:gd name="connsiteY4" fmla="*/ 0 h 6858000"/>
              <a:gd name="connsiteX5" fmla="*/ 36000 w 12192000"/>
              <a:gd name="connsiteY5" fmla="*/ 0 h 6858000"/>
              <a:gd name="connsiteX6" fmla="*/ 12156000 w 12192000"/>
              <a:gd name="connsiteY6" fmla="*/ 0 h 6858000"/>
              <a:gd name="connsiteX7" fmla="*/ 12192000 w 12192000"/>
              <a:gd name="connsiteY7" fmla="*/ 0 h 6858000"/>
              <a:gd name="connsiteX8" fmla="*/ 12192000 w 12192000"/>
              <a:gd name="connsiteY8" fmla="*/ 36000 h 6858000"/>
              <a:gd name="connsiteX9" fmla="*/ 12192000 w 12192000"/>
              <a:gd name="connsiteY9" fmla="*/ 6822000 h 6858000"/>
              <a:gd name="connsiteX10" fmla="*/ 12192000 w 12192000"/>
              <a:gd name="connsiteY10" fmla="*/ 6858000 h 6858000"/>
              <a:gd name="connsiteX11" fmla="*/ 12156000 w 12192000"/>
              <a:gd name="connsiteY11" fmla="*/ 6858000 h 6858000"/>
              <a:gd name="connsiteX12" fmla="*/ 36000 w 12192000"/>
              <a:gd name="connsiteY12" fmla="*/ 6858000 h 6858000"/>
              <a:gd name="connsiteX13" fmla="*/ 0 w 12192000"/>
              <a:gd name="connsiteY13" fmla="*/ 6858000 h 6858000"/>
              <a:gd name="connsiteX14" fmla="*/ 0 w 12192000"/>
              <a:gd name="connsiteY14" fmla="*/ 6822000 h 6858000"/>
              <a:gd name="connsiteX15" fmla="*/ 0 w 12192000"/>
              <a:gd name="connsiteY15" fmla="*/ 36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2000" h="6858000">
                <a:moveTo>
                  <a:pt x="36000" y="36000"/>
                </a:moveTo>
                <a:lnTo>
                  <a:pt x="36000" y="6822000"/>
                </a:lnTo>
                <a:lnTo>
                  <a:pt x="12156000" y="6822000"/>
                </a:lnTo>
                <a:lnTo>
                  <a:pt x="12156000" y="36000"/>
                </a:lnTo>
                <a:close/>
                <a:moveTo>
                  <a:pt x="0" y="0"/>
                </a:moveTo>
                <a:lnTo>
                  <a:pt x="36000" y="0"/>
                </a:lnTo>
                <a:lnTo>
                  <a:pt x="12156000" y="0"/>
                </a:lnTo>
                <a:lnTo>
                  <a:pt x="12192000" y="0"/>
                </a:lnTo>
                <a:lnTo>
                  <a:pt x="12192000" y="36000"/>
                </a:lnTo>
                <a:lnTo>
                  <a:pt x="12192000" y="6822000"/>
                </a:lnTo>
                <a:lnTo>
                  <a:pt x="12192000" y="6858000"/>
                </a:lnTo>
                <a:lnTo>
                  <a:pt x="12156000" y="6858000"/>
                </a:lnTo>
                <a:lnTo>
                  <a:pt x="36000" y="6858000"/>
                </a:lnTo>
                <a:lnTo>
                  <a:pt x="0" y="6858000"/>
                </a:lnTo>
                <a:lnTo>
                  <a:pt x="0" y="6822000"/>
                </a:lnTo>
                <a:lnTo>
                  <a:pt x="0" y="36000"/>
                </a:lnTo>
                <a:close/>
              </a:path>
            </a:pathLst>
          </a:cu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n-GB" noProof="0"/>
          </a:p>
        </p:txBody>
      </p:sp>
      <p:sp>
        <p:nvSpPr>
          <p:cNvPr id="9" name="Picture Placeholder 1">
            <a:extLst>
              <a:ext uri="{FF2B5EF4-FFF2-40B4-BE49-F238E27FC236}">
                <a16:creationId xmlns:a16="http://schemas.microsoft.com/office/drawing/2014/main" id="{837F9836-5B23-424D-8C60-AC02A8512A4B}"/>
              </a:ext>
            </a:extLst>
          </p:cNvPr>
          <p:cNvSpPr>
            <a:spLocks noGrp="1"/>
          </p:cNvSpPr>
          <p:nvPr>
            <p:ph type="pic" sz="quarter" idx="13" hasCustomPrompt="1"/>
          </p:nvPr>
        </p:nvSpPr>
        <p:spPr>
          <a:xfrm>
            <a:off x="144000" y="144000"/>
            <a:ext cx="11905200" cy="6570000"/>
          </a:xfrm>
          <a:solidFill>
            <a:schemeClr val="bg1">
              <a:lumMod val="95000"/>
            </a:schemeClr>
          </a:solidFill>
        </p:spPr>
        <p:txBody>
          <a:bodyPr lIns="0" rIns="1764000" rtlCol="0" anchor="ctr"/>
          <a:lstStyle>
            <a:lvl1pPr marL="0" indent="0" algn="r">
              <a:buNone/>
              <a:defRPr sz="1200" i="1">
                <a:latin typeface="Times New Roman" panose="02020603050405020304" pitchFamily="18" charset="0"/>
                <a:cs typeface="Times New Roman" panose="02020603050405020304" pitchFamily="18" charset="0"/>
              </a:defRPr>
            </a:lvl1pPr>
          </a:lstStyle>
          <a:p>
            <a:pPr rtl="0"/>
            <a:r>
              <a:rPr lang="en-GB" noProof="0"/>
              <a:t>Insert or Drag &amp; Drop your photo</a:t>
            </a:r>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360000" y="359999"/>
            <a:ext cx="4416588" cy="5321927"/>
          </a:xfrm>
          <a:gradFill>
            <a:gsLst>
              <a:gs pos="46000">
                <a:schemeClr val="bg1">
                  <a:alpha val="90000"/>
                </a:schemeClr>
              </a:gs>
              <a:gs pos="0">
                <a:schemeClr val="accent1">
                  <a:lumMod val="20000"/>
                  <a:lumOff val="80000"/>
                  <a:alpha val="50000"/>
                </a:schemeClr>
              </a:gs>
              <a:gs pos="80000">
                <a:schemeClr val="bg1"/>
              </a:gs>
            </a:gsLst>
            <a:lin ang="3600000" scaled="0"/>
          </a:gradFill>
        </p:spPr>
        <p:txBody>
          <a:bodyPr lIns="72000" rIns="180000" bIns="180000" rtlCol="0" anchor="b"/>
          <a:lstStyle>
            <a:lvl1pPr algn="r">
              <a:lnSpc>
                <a:spcPts val="4700"/>
              </a:lnSpc>
              <a:defRPr sz="4500">
                <a:solidFill>
                  <a:schemeClr val="tx1"/>
                </a:solidFill>
              </a:defRPr>
            </a:lvl1pPr>
          </a:lstStyle>
          <a:p>
            <a:pPr rtl="0"/>
            <a:r>
              <a:rPr lang="en-GB" noProof="0"/>
              <a:t>Click to edit presentation title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359999" y="5681926"/>
            <a:ext cx="4416587" cy="816075"/>
          </a:xfrm>
          <a:solidFill>
            <a:schemeClr val="bg1">
              <a:alpha val="80000"/>
            </a:schemeClr>
          </a:solidFill>
          <a:ln w="3175">
            <a:gradFill>
              <a:gsLst>
                <a:gs pos="0">
                  <a:schemeClr val="bg1"/>
                </a:gs>
                <a:gs pos="100000">
                  <a:schemeClr val="accent1"/>
                </a:gs>
              </a:gsLst>
              <a:lin ang="0" scaled="0"/>
            </a:gradFill>
          </a:ln>
        </p:spPr>
        <p:txBody>
          <a:bodyPr tIns="144000" rIns="180000" rtlCol="0"/>
          <a:lstStyle>
            <a:lvl1pPr marL="0" indent="0" algn="r">
              <a:buNone/>
              <a:defRPr sz="18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n-US" noProof="0"/>
              <a:t>Click to edit Master subtitle style</a:t>
            </a:r>
            <a:endParaRPr lang="en-GB" noProof="0"/>
          </a:p>
        </p:txBody>
      </p:sp>
    </p:spTree>
    <p:extLst>
      <p:ext uri="{BB962C8B-B14F-4D97-AF65-F5344CB8AC3E}">
        <p14:creationId xmlns:p14="http://schemas.microsoft.com/office/powerpoint/2010/main" val="13340384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779100" y="804500"/>
            <a:ext cx="4416588" cy="3818712"/>
          </a:xfrm>
          <a:gradFill>
            <a:gsLst>
              <a:gs pos="46000">
                <a:schemeClr val="bg1">
                  <a:alpha val="90000"/>
                </a:schemeClr>
              </a:gs>
              <a:gs pos="0">
                <a:schemeClr val="accent1">
                  <a:lumMod val="20000"/>
                  <a:lumOff val="80000"/>
                  <a:alpha val="50000"/>
                </a:schemeClr>
              </a:gs>
              <a:gs pos="80000">
                <a:schemeClr val="bg1"/>
              </a:gs>
            </a:gsLst>
            <a:lin ang="3600000" scaled="0"/>
          </a:gradFill>
        </p:spPr>
        <p:txBody>
          <a:bodyPr lIns="72000" rIns="180000" bIns="180000" rtlCol="0" anchor="b"/>
          <a:lstStyle>
            <a:lvl1pPr algn="r">
              <a:lnSpc>
                <a:spcPts val="4700"/>
              </a:lnSpc>
              <a:defRPr sz="4500">
                <a:solidFill>
                  <a:schemeClr val="tx1"/>
                </a:solidFill>
              </a:defRPr>
            </a:lvl1pPr>
          </a:lstStyle>
          <a:p>
            <a:pPr rtl="0"/>
            <a:r>
              <a:rPr lang="en-GB" noProof="0"/>
              <a:t>Click to edit segue title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779099" y="4623212"/>
            <a:ext cx="4416587" cy="816075"/>
          </a:xfrm>
          <a:solidFill>
            <a:schemeClr val="bg1">
              <a:alpha val="80000"/>
            </a:schemeClr>
          </a:solidFill>
          <a:ln>
            <a:gradFill>
              <a:gsLst>
                <a:gs pos="0">
                  <a:schemeClr val="bg1">
                    <a:lumMod val="75000"/>
                  </a:schemeClr>
                </a:gs>
                <a:gs pos="100000">
                  <a:schemeClr val="accent1"/>
                </a:gs>
              </a:gsLst>
              <a:lin ang="0" scaled="0"/>
            </a:gradFill>
          </a:ln>
        </p:spPr>
        <p:txBody>
          <a:bodyPr tIns="144000" rIns="180000" rtlCol="0"/>
          <a:lstStyle>
            <a:lvl1pPr marL="0" indent="0" algn="r">
              <a:buNone/>
              <a:defRPr sz="18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n-US" noProof="0"/>
              <a:t>Click to edit Master subtitle style</a:t>
            </a:r>
            <a:endParaRPr lang="en-GB" noProof="0"/>
          </a:p>
        </p:txBody>
      </p:sp>
      <p:sp>
        <p:nvSpPr>
          <p:cNvPr id="5" name="Footer Placeholder 4">
            <a:extLst>
              <a:ext uri="{FF2B5EF4-FFF2-40B4-BE49-F238E27FC236}">
                <a16:creationId xmlns:a16="http://schemas.microsoft.com/office/drawing/2014/main" id="{0CB24018-690B-4552-9994-3F090E16014A}"/>
              </a:ext>
            </a:extLst>
          </p:cNvPr>
          <p:cNvSpPr>
            <a:spLocks noGrp="1"/>
          </p:cNvSpPr>
          <p:nvPr>
            <p:ph type="ftr" sz="quarter" idx="12"/>
          </p:nvPr>
        </p:nvSpPr>
        <p:spPr/>
        <p:txBody>
          <a:bodyPr rtlCol="0"/>
          <a:lstStyle/>
          <a:p>
            <a:pPr rtl="0"/>
            <a:r>
              <a:rPr lang="en-GB" noProof="0"/>
              <a:t>Add a footer</a:t>
            </a:r>
          </a:p>
        </p:txBody>
      </p:sp>
      <p:sp>
        <p:nvSpPr>
          <p:cNvPr id="10" name="Slide Number Placeholder 9">
            <a:extLst>
              <a:ext uri="{FF2B5EF4-FFF2-40B4-BE49-F238E27FC236}">
                <a16:creationId xmlns:a16="http://schemas.microsoft.com/office/drawing/2014/main" id="{4D8B2323-066D-4AC1-9FC8-A06D7E8B5818}"/>
              </a:ext>
            </a:extLst>
          </p:cNvPr>
          <p:cNvSpPr>
            <a:spLocks noGrp="1"/>
          </p:cNvSpPr>
          <p:nvPr>
            <p:ph type="sldNum" sz="quarter" idx="14"/>
          </p:nvPr>
        </p:nvSpPr>
        <p:spPr/>
        <p:txBody>
          <a:bodyPr rtlCol="0"/>
          <a:lstStyle/>
          <a:p>
            <a:pPr rtl="0"/>
            <a:fld id="{19B51A1E-902D-48AF-9020-955120F399B6}" type="slidenum">
              <a:rPr lang="en-GB" noProof="0" smtClean="0"/>
              <a:pPr/>
              <a:t>‹#›</a:t>
            </a:fld>
            <a:endParaRPr lang="en-GB" noProof="0"/>
          </a:p>
        </p:txBody>
      </p:sp>
    </p:spTree>
    <p:extLst>
      <p:ext uri="{BB962C8B-B14F-4D97-AF65-F5344CB8AC3E}">
        <p14:creationId xmlns:p14="http://schemas.microsoft.com/office/powerpoint/2010/main" val="35546325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1948E38-8FB0-4E51-A01C-C88794372E50}"/>
              </a:ext>
            </a:extLst>
          </p:cNvPr>
          <p:cNvSpPr>
            <a:spLocks noGrp="1"/>
          </p:cNvSpPr>
          <p:nvPr>
            <p:ph idx="1" hasCustomPrompt="1"/>
          </p:nvPr>
        </p:nvSpPr>
        <p:spPr/>
        <p:txBody>
          <a:bodyPr rtlCol="0"/>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rtl="0"/>
            <a:r>
              <a:rPr lang="en-GB" noProof="0"/>
              <a:t>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4" name="Footer Placeholder 3">
            <a:extLst>
              <a:ext uri="{FF2B5EF4-FFF2-40B4-BE49-F238E27FC236}">
                <a16:creationId xmlns:a16="http://schemas.microsoft.com/office/drawing/2014/main" id="{E8FE0EB3-0FF4-4285-B9D3-90A5751B7BBF}"/>
              </a:ext>
            </a:extLst>
          </p:cNvPr>
          <p:cNvSpPr>
            <a:spLocks noGrp="1"/>
          </p:cNvSpPr>
          <p:nvPr>
            <p:ph type="ftr" sz="quarter" idx="12"/>
          </p:nvPr>
        </p:nvSpPr>
        <p:spPr/>
        <p:txBody>
          <a:bodyPr rtlCol="0"/>
          <a:lstStyle/>
          <a:p>
            <a:pPr rtl="0"/>
            <a:r>
              <a:rPr lang="en-GB" noProof="0"/>
              <a:t>Add a footer</a:t>
            </a:r>
          </a:p>
        </p:txBody>
      </p:sp>
      <p:sp>
        <p:nvSpPr>
          <p:cNvPr id="5" name="Slide Number Placeholder 4">
            <a:extLst>
              <a:ext uri="{FF2B5EF4-FFF2-40B4-BE49-F238E27FC236}">
                <a16:creationId xmlns:a16="http://schemas.microsoft.com/office/drawing/2014/main" id="{7456F629-658F-4B7E-A1D1-2522EA76B0DD}"/>
              </a:ext>
            </a:extLst>
          </p:cNvPr>
          <p:cNvSpPr>
            <a:spLocks noGrp="1"/>
          </p:cNvSpPr>
          <p:nvPr>
            <p:ph type="sldNum" sz="quarter" idx="33"/>
          </p:nvPr>
        </p:nvSpPr>
        <p:spPr/>
        <p:txBody>
          <a:bodyPr rtlCol="0"/>
          <a:lstStyle/>
          <a:p>
            <a:pPr rtl="0"/>
            <a:fld id="{19B51A1E-902D-48AF-9020-955120F399B6}" type="slidenum">
              <a:rPr lang="en-GB" noProof="0" smtClean="0"/>
              <a:pPr/>
              <a:t>‹#›</a:t>
            </a:fld>
            <a:endParaRPr lang="en-GB" noProof="0"/>
          </a:p>
        </p:txBody>
      </p:sp>
      <p:sp>
        <p:nvSpPr>
          <p:cNvPr id="6" name="Title 5">
            <a:extLst>
              <a:ext uri="{FF2B5EF4-FFF2-40B4-BE49-F238E27FC236}">
                <a16:creationId xmlns:a16="http://schemas.microsoft.com/office/drawing/2014/main" id="{35380A33-49FB-43FC-B60E-34A2E555638E}"/>
              </a:ext>
            </a:extLst>
          </p:cNvPr>
          <p:cNvSpPr>
            <a:spLocks noGrp="1"/>
          </p:cNvSpPr>
          <p:nvPr>
            <p:ph type="title"/>
          </p:nvPr>
        </p:nvSpPr>
        <p:spPr/>
        <p:txBody>
          <a:bodyPr rtlCol="0"/>
          <a:lstStyle/>
          <a:p>
            <a:pPr rtl="0"/>
            <a:r>
              <a:rPr lang="en-US" noProof="0"/>
              <a:t>Click to edit Master title style</a:t>
            </a:r>
            <a:endParaRPr lang="en-GB" noProof="0"/>
          </a:p>
        </p:txBody>
      </p:sp>
    </p:spTree>
    <p:extLst>
      <p:ext uri="{BB962C8B-B14F-4D97-AF65-F5344CB8AC3E}">
        <p14:creationId xmlns:p14="http://schemas.microsoft.com/office/powerpoint/2010/main" val="17345016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rtlCol="0"/>
          <a:lstStyle/>
          <a:p>
            <a:pPr rtl="0"/>
            <a:r>
              <a:rPr lang="en-GB" noProof="0"/>
              <a:t>Add a footer</a:t>
            </a:r>
          </a:p>
        </p:txBody>
      </p:sp>
      <p:sp>
        <p:nvSpPr>
          <p:cNvPr id="5" name="Slide Number Placeholder 4">
            <a:extLst>
              <a:ext uri="{FF2B5EF4-FFF2-40B4-BE49-F238E27FC236}">
                <a16:creationId xmlns:a16="http://schemas.microsoft.com/office/drawing/2014/main" id="{FF449EF3-C757-4F43-906C-DE0FF6262B2F}"/>
              </a:ext>
            </a:extLst>
          </p:cNvPr>
          <p:cNvSpPr>
            <a:spLocks noGrp="1"/>
          </p:cNvSpPr>
          <p:nvPr>
            <p:ph type="sldNum" sz="quarter" idx="33"/>
          </p:nvPr>
        </p:nvSpPr>
        <p:spPr/>
        <p:txBody>
          <a:bodyPr rtlCol="0"/>
          <a:lstStyle/>
          <a:p>
            <a:pPr rtl="0"/>
            <a:fld id="{19B51A1E-902D-48AF-9020-955120F399B6}" type="slidenum">
              <a:rPr lang="en-GB" noProof="0" smtClean="0"/>
              <a:pPr/>
              <a:t>‹#›</a:t>
            </a:fld>
            <a:endParaRPr lang="en-GB" noProof="0"/>
          </a:p>
        </p:txBody>
      </p:sp>
      <p:sp>
        <p:nvSpPr>
          <p:cNvPr id="8" name="Title 7">
            <a:extLst>
              <a:ext uri="{FF2B5EF4-FFF2-40B4-BE49-F238E27FC236}">
                <a16:creationId xmlns:a16="http://schemas.microsoft.com/office/drawing/2014/main" id="{216924A5-8BD5-4AC6-84B9-2F1A4AFCF252}"/>
              </a:ext>
            </a:extLst>
          </p:cNvPr>
          <p:cNvSpPr>
            <a:spLocks noGrp="1"/>
          </p:cNvSpPr>
          <p:nvPr>
            <p:ph type="title"/>
          </p:nvPr>
        </p:nvSpPr>
        <p:spPr/>
        <p:txBody>
          <a:bodyPr rtlCol="0"/>
          <a:lstStyle/>
          <a:p>
            <a:pPr rtl="0"/>
            <a:r>
              <a:rPr lang="en-US" noProof="0"/>
              <a:t>Click to edit Master title style</a:t>
            </a:r>
            <a:endParaRPr lang="en-GB" noProof="0"/>
          </a:p>
        </p:txBody>
      </p:sp>
      <p:sp>
        <p:nvSpPr>
          <p:cNvPr id="10" name="Content Placeholder 3">
            <a:extLst>
              <a:ext uri="{FF2B5EF4-FFF2-40B4-BE49-F238E27FC236}">
                <a16:creationId xmlns:a16="http://schemas.microsoft.com/office/drawing/2014/main" id="{4C657649-400B-459D-918F-D5C58351DEF3}"/>
              </a:ext>
            </a:extLst>
          </p:cNvPr>
          <p:cNvSpPr>
            <a:spLocks noGrp="1"/>
          </p:cNvSpPr>
          <p:nvPr>
            <p:ph sz="half" idx="2" hasCustomPrompt="1"/>
          </p:nvPr>
        </p:nvSpPr>
        <p:spPr>
          <a:xfrm>
            <a:off x="6299886" y="1512000"/>
            <a:ext cx="5472114" cy="4664963"/>
          </a:xfrm>
        </p:spPr>
        <p:txBody>
          <a:bodyPr rtlCol="0"/>
          <a:lstStyle/>
          <a:p>
            <a:pPr lvl="0" rtl="0"/>
            <a:r>
              <a:rPr lang="en-GB" noProof="0"/>
              <a:t>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11" name="Content Placeholder 2">
            <a:extLst>
              <a:ext uri="{FF2B5EF4-FFF2-40B4-BE49-F238E27FC236}">
                <a16:creationId xmlns:a16="http://schemas.microsoft.com/office/drawing/2014/main" id="{F923135C-68B1-4D2B-80D0-318CB859F73B}"/>
              </a:ext>
            </a:extLst>
          </p:cNvPr>
          <p:cNvSpPr>
            <a:spLocks noGrp="1"/>
          </p:cNvSpPr>
          <p:nvPr>
            <p:ph sz="half" idx="1" hasCustomPrompt="1"/>
          </p:nvPr>
        </p:nvSpPr>
        <p:spPr>
          <a:xfrm>
            <a:off x="431886" y="1512000"/>
            <a:ext cx="5472114" cy="4664963"/>
          </a:xfrm>
        </p:spPr>
        <p:txBody>
          <a:bodyPr rtlCol="0"/>
          <a:lstStyle/>
          <a:p>
            <a:pPr lvl="0" rtl="0"/>
            <a:r>
              <a:rPr lang="en-GB" noProof="0"/>
              <a:t>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Tree>
    <p:extLst>
      <p:ext uri="{BB962C8B-B14F-4D97-AF65-F5344CB8AC3E}">
        <p14:creationId xmlns:p14="http://schemas.microsoft.com/office/powerpoint/2010/main" val="8915521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rtlCol="0"/>
          <a:lstStyle/>
          <a:p>
            <a:pPr rtl="0"/>
            <a:r>
              <a:rPr lang="en-GB" noProof="0"/>
              <a:t>Add a footer</a:t>
            </a:r>
          </a:p>
        </p:txBody>
      </p:sp>
      <p:sp>
        <p:nvSpPr>
          <p:cNvPr id="5" name="Slide Number Placeholder 4">
            <a:extLst>
              <a:ext uri="{FF2B5EF4-FFF2-40B4-BE49-F238E27FC236}">
                <a16:creationId xmlns:a16="http://schemas.microsoft.com/office/drawing/2014/main" id="{FF449EF3-C757-4F43-906C-DE0FF6262B2F}"/>
              </a:ext>
            </a:extLst>
          </p:cNvPr>
          <p:cNvSpPr>
            <a:spLocks noGrp="1"/>
          </p:cNvSpPr>
          <p:nvPr>
            <p:ph type="sldNum" sz="quarter" idx="33"/>
          </p:nvPr>
        </p:nvSpPr>
        <p:spPr/>
        <p:txBody>
          <a:bodyPr rtlCol="0"/>
          <a:lstStyle/>
          <a:p>
            <a:pPr rtl="0"/>
            <a:fld id="{19B51A1E-902D-48AF-9020-955120F399B6}" type="slidenum">
              <a:rPr lang="en-GB" noProof="0" smtClean="0"/>
              <a:pPr/>
              <a:t>‹#›</a:t>
            </a:fld>
            <a:endParaRPr lang="en-GB" noProof="0"/>
          </a:p>
        </p:txBody>
      </p:sp>
      <p:sp>
        <p:nvSpPr>
          <p:cNvPr id="8" name="Title 7">
            <a:extLst>
              <a:ext uri="{FF2B5EF4-FFF2-40B4-BE49-F238E27FC236}">
                <a16:creationId xmlns:a16="http://schemas.microsoft.com/office/drawing/2014/main" id="{216924A5-8BD5-4AC6-84B9-2F1A4AFCF252}"/>
              </a:ext>
            </a:extLst>
          </p:cNvPr>
          <p:cNvSpPr>
            <a:spLocks noGrp="1"/>
          </p:cNvSpPr>
          <p:nvPr>
            <p:ph type="title"/>
          </p:nvPr>
        </p:nvSpPr>
        <p:spPr/>
        <p:txBody>
          <a:bodyPr rtlCol="0"/>
          <a:lstStyle/>
          <a:p>
            <a:pPr rtl="0"/>
            <a:r>
              <a:rPr lang="en-US" noProof="0"/>
              <a:t>Click to edit Master title style</a:t>
            </a:r>
            <a:endParaRPr lang="en-GB" noProof="0"/>
          </a:p>
        </p:txBody>
      </p:sp>
      <p:sp>
        <p:nvSpPr>
          <p:cNvPr id="7" name="Text Placeholder 2">
            <a:extLst>
              <a:ext uri="{FF2B5EF4-FFF2-40B4-BE49-F238E27FC236}">
                <a16:creationId xmlns:a16="http://schemas.microsoft.com/office/drawing/2014/main" id="{6BF39E7D-3145-466A-B07A-D49E661CEFAA}"/>
              </a:ext>
            </a:extLst>
          </p:cNvPr>
          <p:cNvSpPr>
            <a:spLocks noGrp="1"/>
          </p:cNvSpPr>
          <p:nvPr>
            <p:ph type="body" idx="1" hasCustomPrompt="1"/>
          </p:nvPr>
        </p:nvSpPr>
        <p:spPr>
          <a:xfrm>
            <a:off x="431886" y="1512000"/>
            <a:ext cx="5472114"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a:t>Edit Master text styles</a:t>
            </a:r>
          </a:p>
        </p:txBody>
      </p:sp>
      <p:sp>
        <p:nvSpPr>
          <p:cNvPr id="12" name="Text Placeholder 4">
            <a:extLst>
              <a:ext uri="{FF2B5EF4-FFF2-40B4-BE49-F238E27FC236}">
                <a16:creationId xmlns:a16="http://schemas.microsoft.com/office/drawing/2014/main" id="{D33A71EE-E94D-4F02-B8C5-DC59F4563833}"/>
              </a:ext>
            </a:extLst>
          </p:cNvPr>
          <p:cNvSpPr>
            <a:spLocks noGrp="1"/>
          </p:cNvSpPr>
          <p:nvPr>
            <p:ph type="body" sz="quarter" idx="3" hasCustomPrompt="1"/>
          </p:nvPr>
        </p:nvSpPr>
        <p:spPr>
          <a:xfrm>
            <a:off x="6299886" y="1512000"/>
            <a:ext cx="5472114"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a:t>Edit Master text styles</a:t>
            </a:r>
          </a:p>
        </p:txBody>
      </p:sp>
      <p:sp>
        <p:nvSpPr>
          <p:cNvPr id="13" name="Content Placeholder 5">
            <a:extLst>
              <a:ext uri="{FF2B5EF4-FFF2-40B4-BE49-F238E27FC236}">
                <a16:creationId xmlns:a16="http://schemas.microsoft.com/office/drawing/2014/main" id="{EF63D731-8A55-4A6C-A975-9B0F1F435646}"/>
              </a:ext>
            </a:extLst>
          </p:cNvPr>
          <p:cNvSpPr>
            <a:spLocks noGrp="1"/>
          </p:cNvSpPr>
          <p:nvPr>
            <p:ph sz="quarter" idx="4" hasCustomPrompt="1"/>
          </p:nvPr>
        </p:nvSpPr>
        <p:spPr>
          <a:xfrm>
            <a:off x="6299886" y="2505075"/>
            <a:ext cx="5472114" cy="3684588"/>
          </a:xfrm>
        </p:spPr>
        <p:txBody>
          <a:bodyPr rtlCol="0"/>
          <a:lstStyle/>
          <a:p>
            <a:pPr lvl="0" rtl="0"/>
            <a:r>
              <a:rPr lang="en-GB" noProof="0"/>
              <a:t>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14" name="Content Placeholder 3">
            <a:extLst>
              <a:ext uri="{FF2B5EF4-FFF2-40B4-BE49-F238E27FC236}">
                <a16:creationId xmlns:a16="http://schemas.microsoft.com/office/drawing/2014/main" id="{60CBD79B-0266-4692-9562-0F7706A271D8}"/>
              </a:ext>
            </a:extLst>
          </p:cNvPr>
          <p:cNvSpPr>
            <a:spLocks noGrp="1"/>
          </p:cNvSpPr>
          <p:nvPr>
            <p:ph sz="half" idx="2" hasCustomPrompt="1"/>
          </p:nvPr>
        </p:nvSpPr>
        <p:spPr>
          <a:xfrm>
            <a:off x="431887" y="2505075"/>
            <a:ext cx="5472114" cy="3684588"/>
          </a:xfrm>
        </p:spPr>
        <p:txBody>
          <a:bodyPr rtlCol="0"/>
          <a:lstStyle/>
          <a:p>
            <a:pPr lvl="0" rtl="0"/>
            <a:r>
              <a:rPr lang="en-GB" noProof="0"/>
              <a:t>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Tree>
    <p:extLst>
      <p:ext uri="{BB962C8B-B14F-4D97-AF65-F5344CB8AC3E}">
        <p14:creationId xmlns:p14="http://schemas.microsoft.com/office/powerpoint/2010/main" val="222551519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 Column">
    <p:spTree>
      <p:nvGrpSpPr>
        <p:cNvPr id="1" name=""/>
        <p:cNvGrpSpPr/>
        <p:nvPr/>
      </p:nvGrpSpPr>
      <p:grpSpPr>
        <a:xfrm>
          <a:off x="0" y="0"/>
          <a:ext cx="0" cy="0"/>
          <a:chOff x="0" y="0"/>
          <a:chExt cx="0" cy="0"/>
        </a:xfrm>
      </p:grpSpPr>
      <p:sp>
        <p:nvSpPr>
          <p:cNvPr id="9" name="Subtitle 2">
            <a:extLst>
              <a:ext uri="{FF2B5EF4-FFF2-40B4-BE49-F238E27FC236}">
                <a16:creationId xmlns:a16="http://schemas.microsoft.com/office/drawing/2014/main" id="{F94EB5D3-F8CB-4E76-8D7E-FF441818EECB}"/>
              </a:ext>
            </a:extLst>
          </p:cNvPr>
          <p:cNvSpPr>
            <a:spLocks noGrp="1"/>
          </p:cNvSpPr>
          <p:nvPr>
            <p:ph type="body" sz="quarter" idx="32" hasCustomPrompt="1"/>
          </p:nvPr>
        </p:nvSpPr>
        <p:spPr>
          <a:xfrm>
            <a:off x="431800" y="1008000"/>
            <a:ext cx="11339513" cy="360000"/>
          </a:xfrm>
        </p:spPr>
        <p:txBody>
          <a:bodyPr rtlCol="0"/>
          <a:lstStyle>
            <a:lvl1pPr marL="0" indent="0">
              <a:buNone/>
              <a:defRPr>
                <a:solidFill>
                  <a:schemeClr val="tx1">
                    <a:lumMod val="75000"/>
                    <a:lumOff val="25000"/>
                  </a:schemeClr>
                </a:solidFill>
              </a:defRPr>
            </a:lvl1pPr>
            <a:lvl2pPr marL="266700" indent="0">
              <a:buNone/>
              <a:defRPr/>
            </a:lvl2pPr>
            <a:lvl3pPr marL="542925" indent="0">
              <a:buNone/>
              <a:defRPr/>
            </a:lvl3pPr>
            <a:lvl4pPr marL="809625" indent="0">
              <a:buNone/>
              <a:defRPr/>
            </a:lvl4pPr>
            <a:lvl5pPr marL="1076325" indent="0">
              <a:buNone/>
              <a:defRPr/>
            </a:lvl5pPr>
          </a:lstStyle>
          <a:p>
            <a:pPr lvl="0" rtl="0"/>
            <a:r>
              <a:rPr lang="en-GB" noProof="0"/>
              <a:t>Subtitle</a:t>
            </a:r>
          </a:p>
        </p:txBody>
      </p:sp>
      <p:sp>
        <p:nvSpPr>
          <p:cNvPr id="3" name="Content Placeholder 2">
            <a:extLst>
              <a:ext uri="{FF2B5EF4-FFF2-40B4-BE49-F238E27FC236}">
                <a16:creationId xmlns:a16="http://schemas.microsoft.com/office/drawing/2014/main" id="{B1948E38-8FB0-4E51-A01C-C88794372E50}"/>
              </a:ext>
            </a:extLst>
          </p:cNvPr>
          <p:cNvSpPr>
            <a:spLocks noGrp="1"/>
          </p:cNvSpPr>
          <p:nvPr>
            <p:ph idx="1" hasCustomPrompt="1"/>
          </p:nvPr>
        </p:nvSpPr>
        <p:spPr>
          <a:xfrm>
            <a:off x="432000" y="1512000"/>
            <a:ext cx="3600000" cy="4679250"/>
          </a:xfrm>
        </p:spPr>
        <p:txBody>
          <a:bodyPr rtlCol="0"/>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rtl="0"/>
            <a:r>
              <a:rPr lang="en-GB" noProof="0"/>
              <a:t>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5" name="Text Placeholder 4">
            <a:extLst>
              <a:ext uri="{FF2B5EF4-FFF2-40B4-BE49-F238E27FC236}">
                <a16:creationId xmlns:a16="http://schemas.microsoft.com/office/drawing/2014/main" id="{16A38E24-EB1C-472F-B631-5DF32F9C4CF5}"/>
              </a:ext>
            </a:extLst>
          </p:cNvPr>
          <p:cNvSpPr>
            <a:spLocks noGrp="1"/>
          </p:cNvSpPr>
          <p:nvPr>
            <p:ph type="body" sz="quarter" idx="12" hasCustomPrompt="1"/>
          </p:nvPr>
        </p:nvSpPr>
        <p:spPr>
          <a:xfrm>
            <a:off x="4301550" y="1511476"/>
            <a:ext cx="3600450" cy="4679249"/>
          </a:xfrm>
        </p:spPr>
        <p:txBody>
          <a:bodyPr rtlCol="0"/>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rtl="0"/>
            <a:r>
              <a:rPr lang="en-GB" noProof="0"/>
              <a:t>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11" name="Text Placeholder 5">
            <a:extLst>
              <a:ext uri="{FF2B5EF4-FFF2-40B4-BE49-F238E27FC236}">
                <a16:creationId xmlns:a16="http://schemas.microsoft.com/office/drawing/2014/main" id="{5B4A252E-78C9-4F76-98A4-A4B580AD072A}"/>
              </a:ext>
            </a:extLst>
          </p:cNvPr>
          <p:cNvSpPr>
            <a:spLocks noGrp="1"/>
          </p:cNvSpPr>
          <p:nvPr>
            <p:ph type="body" sz="quarter" idx="13" hasCustomPrompt="1"/>
          </p:nvPr>
        </p:nvSpPr>
        <p:spPr>
          <a:xfrm>
            <a:off x="8171550" y="1511475"/>
            <a:ext cx="3600450" cy="4679250"/>
          </a:xfrm>
        </p:spPr>
        <p:txBody>
          <a:bodyPr rtlCol="0"/>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rtl="0"/>
            <a:r>
              <a:rPr lang="en-GB" noProof="0"/>
              <a:t>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4" name="Footer Placeholder 3">
            <a:extLst>
              <a:ext uri="{FF2B5EF4-FFF2-40B4-BE49-F238E27FC236}">
                <a16:creationId xmlns:a16="http://schemas.microsoft.com/office/drawing/2014/main" id="{6D4BCA97-F31B-451D-82F8-6E000DF2118A}"/>
              </a:ext>
            </a:extLst>
          </p:cNvPr>
          <p:cNvSpPr>
            <a:spLocks noGrp="1"/>
          </p:cNvSpPr>
          <p:nvPr>
            <p:ph type="ftr" sz="quarter" idx="14"/>
          </p:nvPr>
        </p:nvSpPr>
        <p:spPr/>
        <p:txBody>
          <a:bodyPr rtlCol="0"/>
          <a:lstStyle/>
          <a:p>
            <a:pPr rtl="0"/>
            <a:r>
              <a:rPr lang="en-GB" noProof="0"/>
              <a:t>Add a footer</a:t>
            </a:r>
          </a:p>
        </p:txBody>
      </p:sp>
      <p:sp>
        <p:nvSpPr>
          <p:cNvPr id="6" name="Slide Number Placeholder 5">
            <a:extLst>
              <a:ext uri="{FF2B5EF4-FFF2-40B4-BE49-F238E27FC236}">
                <a16:creationId xmlns:a16="http://schemas.microsoft.com/office/drawing/2014/main" id="{0817AAC4-A657-4D75-A527-0307AFF2B17B}"/>
              </a:ext>
            </a:extLst>
          </p:cNvPr>
          <p:cNvSpPr>
            <a:spLocks noGrp="1"/>
          </p:cNvSpPr>
          <p:nvPr>
            <p:ph type="sldNum" sz="quarter" idx="15"/>
          </p:nvPr>
        </p:nvSpPr>
        <p:spPr/>
        <p:txBody>
          <a:bodyPr rtlCol="0"/>
          <a:lstStyle/>
          <a:p>
            <a:pPr rtl="0"/>
            <a:fld id="{19B51A1E-902D-48AF-9020-955120F399B6}" type="slidenum">
              <a:rPr lang="en-GB" noProof="0" smtClean="0"/>
              <a:pPr/>
              <a:t>‹#›</a:t>
            </a:fld>
            <a:endParaRPr lang="en-GB" noProof="0"/>
          </a:p>
        </p:txBody>
      </p:sp>
      <p:sp>
        <p:nvSpPr>
          <p:cNvPr id="7" name="Title 6">
            <a:extLst>
              <a:ext uri="{FF2B5EF4-FFF2-40B4-BE49-F238E27FC236}">
                <a16:creationId xmlns:a16="http://schemas.microsoft.com/office/drawing/2014/main" id="{684F2FFD-7164-411A-96A5-A5211A6CAD45}"/>
              </a:ext>
            </a:extLst>
          </p:cNvPr>
          <p:cNvSpPr>
            <a:spLocks noGrp="1"/>
          </p:cNvSpPr>
          <p:nvPr>
            <p:ph type="title"/>
          </p:nvPr>
        </p:nvSpPr>
        <p:spPr/>
        <p:txBody>
          <a:bodyPr rtlCol="0"/>
          <a:lstStyle/>
          <a:p>
            <a:pPr rtl="0"/>
            <a:r>
              <a:rPr lang="en-US" noProof="0"/>
              <a:t>Click to edit Master title style</a:t>
            </a:r>
            <a:endParaRPr lang="en-GB" noProof="0"/>
          </a:p>
        </p:txBody>
      </p:sp>
    </p:spTree>
    <p:extLst>
      <p:ext uri="{BB962C8B-B14F-4D97-AF65-F5344CB8AC3E}">
        <p14:creationId xmlns:p14="http://schemas.microsoft.com/office/powerpoint/2010/main" val="265438801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10" name="Subtitle 2">
            <a:extLst>
              <a:ext uri="{FF2B5EF4-FFF2-40B4-BE49-F238E27FC236}">
                <a16:creationId xmlns:a16="http://schemas.microsoft.com/office/drawing/2014/main" id="{9D7ACCB5-9A86-4F46-89E2-B79F48C9EC1D}"/>
              </a:ext>
            </a:extLst>
          </p:cNvPr>
          <p:cNvSpPr>
            <a:spLocks noGrp="1"/>
          </p:cNvSpPr>
          <p:nvPr>
            <p:ph type="body" sz="quarter" idx="32" hasCustomPrompt="1"/>
          </p:nvPr>
        </p:nvSpPr>
        <p:spPr>
          <a:xfrm>
            <a:off x="431800" y="1008000"/>
            <a:ext cx="11339513" cy="360000"/>
          </a:xfrm>
        </p:spPr>
        <p:txBody>
          <a:bodyPr rtlCol="0"/>
          <a:lstStyle>
            <a:lvl1pPr marL="0" indent="0">
              <a:buNone/>
              <a:defRPr>
                <a:solidFill>
                  <a:schemeClr val="tx1">
                    <a:lumMod val="75000"/>
                    <a:lumOff val="25000"/>
                  </a:schemeClr>
                </a:solidFill>
              </a:defRPr>
            </a:lvl1pPr>
            <a:lvl2pPr marL="266700" indent="0">
              <a:buNone/>
              <a:defRPr/>
            </a:lvl2pPr>
            <a:lvl3pPr marL="542925" indent="0">
              <a:buNone/>
              <a:defRPr/>
            </a:lvl3pPr>
            <a:lvl4pPr marL="809625" indent="0">
              <a:buNone/>
              <a:defRPr/>
            </a:lvl4pPr>
            <a:lvl5pPr marL="1076325" indent="0">
              <a:buNone/>
              <a:defRPr/>
            </a:lvl5pPr>
          </a:lstStyle>
          <a:p>
            <a:pPr lvl="0" rtl="0"/>
            <a:r>
              <a:rPr lang="en-GB" noProof="0"/>
              <a:t>Subtitle</a:t>
            </a:r>
          </a:p>
        </p:txBody>
      </p:sp>
      <p:sp>
        <p:nvSpPr>
          <p:cNvPr id="3" name="Content Placeholder 2">
            <a:extLst>
              <a:ext uri="{FF2B5EF4-FFF2-40B4-BE49-F238E27FC236}">
                <a16:creationId xmlns:a16="http://schemas.microsoft.com/office/drawing/2014/main" id="{B1948E38-8FB0-4E51-A01C-C88794372E50}"/>
              </a:ext>
            </a:extLst>
          </p:cNvPr>
          <p:cNvSpPr>
            <a:spLocks noGrp="1"/>
          </p:cNvSpPr>
          <p:nvPr>
            <p:ph idx="1" hasCustomPrompt="1"/>
          </p:nvPr>
        </p:nvSpPr>
        <p:spPr>
          <a:xfrm>
            <a:off x="432000" y="1512000"/>
            <a:ext cx="2160000" cy="4679250"/>
          </a:xfrm>
        </p:spPr>
        <p:txBody>
          <a:bodyPr rtlCol="0"/>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rtl="0"/>
            <a:r>
              <a:rPr lang="en-GB" noProof="0"/>
              <a:t>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5" name="Text Placeholder 4">
            <a:extLst>
              <a:ext uri="{FF2B5EF4-FFF2-40B4-BE49-F238E27FC236}">
                <a16:creationId xmlns:a16="http://schemas.microsoft.com/office/drawing/2014/main" id="{1F5B3657-F2AE-455A-BF81-1A0C2ACECD20}"/>
              </a:ext>
            </a:extLst>
          </p:cNvPr>
          <p:cNvSpPr>
            <a:spLocks noGrp="1"/>
          </p:cNvSpPr>
          <p:nvPr>
            <p:ph type="body" sz="quarter" idx="12" hasCustomPrompt="1"/>
          </p:nvPr>
        </p:nvSpPr>
        <p:spPr>
          <a:xfrm>
            <a:off x="2726412" y="1512000"/>
            <a:ext cx="2160588" cy="4679250"/>
          </a:xfrm>
        </p:spPr>
        <p:txBody>
          <a:bodyPr rtlCol="0"/>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rtl="0"/>
            <a:r>
              <a:rPr lang="en-GB" noProof="0"/>
              <a:t>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13" name="Text Placeholder 5">
            <a:extLst>
              <a:ext uri="{FF2B5EF4-FFF2-40B4-BE49-F238E27FC236}">
                <a16:creationId xmlns:a16="http://schemas.microsoft.com/office/drawing/2014/main" id="{6A983D98-E0AB-429A-9EC2-B50D4216D691}"/>
              </a:ext>
            </a:extLst>
          </p:cNvPr>
          <p:cNvSpPr>
            <a:spLocks noGrp="1"/>
          </p:cNvSpPr>
          <p:nvPr>
            <p:ph type="body" sz="quarter" idx="13" hasCustomPrompt="1"/>
          </p:nvPr>
        </p:nvSpPr>
        <p:spPr>
          <a:xfrm>
            <a:off x="5021412" y="1512000"/>
            <a:ext cx="2160588" cy="4679250"/>
          </a:xfrm>
        </p:spPr>
        <p:txBody>
          <a:bodyPr rtlCol="0"/>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rtl="0"/>
            <a:r>
              <a:rPr lang="en-GB" noProof="0"/>
              <a:t>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15" name="Text Placeholder 6">
            <a:extLst>
              <a:ext uri="{FF2B5EF4-FFF2-40B4-BE49-F238E27FC236}">
                <a16:creationId xmlns:a16="http://schemas.microsoft.com/office/drawing/2014/main" id="{755213BF-EF6D-45DC-A01B-DE6C2F23A6D2}"/>
              </a:ext>
            </a:extLst>
          </p:cNvPr>
          <p:cNvSpPr>
            <a:spLocks noGrp="1"/>
          </p:cNvSpPr>
          <p:nvPr>
            <p:ph type="body" sz="quarter" idx="14" hasCustomPrompt="1"/>
          </p:nvPr>
        </p:nvSpPr>
        <p:spPr>
          <a:xfrm>
            <a:off x="7316412" y="1507535"/>
            <a:ext cx="2160588" cy="4679250"/>
          </a:xfrm>
        </p:spPr>
        <p:txBody>
          <a:bodyPr rtlCol="0"/>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rtl="0"/>
            <a:r>
              <a:rPr lang="en-GB" noProof="0"/>
              <a:t>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17" name="Text Placeholder 7">
            <a:extLst>
              <a:ext uri="{FF2B5EF4-FFF2-40B4-BE49-F238E27FC236}">
                <a16:creationId xmlns:a16="http://schemas.microsoft.com/office/drawing/2014/main" id="{77D6BBBA-F4A3-45D4-91BC-A405FFDC7C3D}"/>
              </a:ext>
            </a:extLst>
          </p:cNvPr>
          <p:cNvSpPr>
            <a:spLocks noGrp="1"/>
          </p:cNvSpPr>
          <p:nvPr>
            <p:ph type="body" sz="quarter" idx="15" hasCustomPrompt="1"/>
          </p:nvPr>
        </p:nvSpPr>
        <p:spPr>
          <a:xfrm>
            <a:off x="9611412" y="1507535"/>
            <a:ext cx="2160588" cy="4683715"/>
          </a:xfrm>
        </p:spPr>
        <p:txBody>
          <a:bodyPr rtlCol="0"/>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rtl="0"/>
            <a:r>
              <a:rPr lang="en-GB" noProof="0"/>
              <a:t>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4" name="Footer Placeholder 3">
            <a:extLst>
              <a:ext uri="{FF2B5EF4-FFF2-40B4-BE49-F238E27FC236}">
                <a16:creationId xmlns:a16="http://schemas.microsoft.com/office/drawing/2014/main" id="{2D09234E-176D-4BBF-9391-7B6F018C51AB}"/>
              </a:ext>
            </a:extLst>
          </p:cNvPr>
          <p:cNvSpPr>
            <a:spLocks noGrp="1"/>
          </p:cNvSpPr>
          <p:nvPr>
            <p:ph type="ftr" sz="quarter" idx="16"/>
          </p:nvPr>
        </p:nvSpPr>
        <p:spPr/>
        <p:txBody>
          <a:bodyPr rtlCol="0"/>
          <a:lstStyle/>
          <a:p>
            <a:pPr rtl="0"/>
            <a:r>
              <a:rPr lang="en-GB" noProof="0"/>
              <a:t>Add a footer</a:t>
            </a:r>
          </a:p>
        </p:txBody>
      </p:sp>
      <p:sp>
        <p:nvSpPr>
          <p:cNvPr id="6" name="Slide Number Placeholder 5">
            <a:extLst>
              <a:ext uri="{FF2B5EF4-FFF2-40B4-BE49-F238E27FC236}">
                <a16:creationId xmlns:a16="http://schemas.microsoft.com/office/drawing/2014/main" id="{ED8B3FD9-234A-4B72-9A91-D7DD23D39CDC}"/>
              </a:ext>
            </a:extLst>
          </p:cNvPr>
          <p:cNvSpPr>
            <a:spLocks noGrp="1"/>
          </p:cNvSpPr>
          <p:nvPr>
            <p:ph type="sldNum" sz="quarter" idx="33"/>
          </p:nvPr>
        </p:nvSpPr>
        <p:spPr/>
        <p:txBody>
          <a:bodyPr rtlCol="0"/>
          <a:lstStyle/>
          <a:p>
            <a:pPr rtl="0"/>
            <a:fld id="{19B51A1E-902D-48AF-9020-955120F399B6}" type="slidenum">
              <a:rPr lang="en-GB" noProof="0" smtClean="0"/>
              <a:pPr/>
              <a:t>‹#›</a:t>
            </a:fld>
            <a:endParaRPr lang="en-GB" noProof="0"/>
          </a:p>
        </p:txBody>
      </p:sp>
      <p:sp>
        <p:nvSpPr>
          <p:cNvPr id="7" name="Title 6">
            <a:extLst>
              <a:ext uri="{FF2B5EF4-FFF2-40B4-BE49-F238E27FC236}">
                <a16:creationId xmlns:a16="http://schemas.microsoft.com/office/drawing/2014/main" id="{1FDBADDA-AF39-45A0-BBAB-A87608C0A8EB}"/>
              </a:ext>
            </a:extLst>
          </p:cNvPr>
          <p:cNvSpPr>
            <a:spLocks noGrp="1"/>
          </p:cNvSpPr>
          <p:nvPr>
            <p:ph type="title"/>
          </p:nvPr>
        </p:nvSpPr>
        <p:spPr/>
        <p:txBody>
          <a:bodyPr rtlCol="0"/>
          <a:lstStyle/>
          <a:p>
            <a:pPr rtl="0"/>
            <a:r>
              <a:rPr lang="en-US" noProof="0"/>
              <a:t>Click to edit Master title style</a:t>
            </a:r>
            <a:endParaRPr lang="en-GB" noProof="0"/>
          </a:p>
        </p:txBody>
      </p:sp>
    </p:spTree>
    <p:extLst>
      <p:ext uri="{BB962C8B-B14F-4D97-AF65-F5344CB8AC3E}">
        <p14:creationId xmlns:p14="http://schemas.microsoft.com/office/powerpoint/2010/main" val="97483723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0CB24018-690B-4552-9994-3F090E16014A}"/>
              </a:ext>
            </a:extLst>
          </p:cNvPr>
          <p:cNvSpPr>
            <a:spLocks noGrp="1"/>
          </p:cNvSpPr>
          <p:nvPr>
            <p:ph type="ftr" sz="quarter" idx="12"/>
          </p:nvPr>
        </p:nvSpPr>
        <p:spPr/>
        <p:txBody>
          <a:bodyPr rtlCol="0"/>
          <a:lstStyle/>
          <a:p>
            <a:pPr rtl="0"/>
            <a:r>
              <a:rPr lang="en-GB" noProof="0"/>
              <a:t>Add a footer</a:t>
            </a:r>
          </a:p>
        </p:txBody>
      </p:sp>
      <p:sp>
        <p:nvSpPr>
          <p:cNvPr id="10" name="Slide Number Placeholder 9">
            <a:extLst>
              <a:ext uri="{FF2B5EF4-FFF2-40B4-BE49-F238E27FC236}">
                <a16:creationId xmlns:a16="http://schemas.microsoft.com/office/drawing/2014/main" id="{4D8B2323-066D-4AC1-9FC8-A06D7E8B5818}"/>
              </a:ext>
            </a:extLst>
          </p:cNvPr>
          <p:cNvSpPr>
            <a:spLocks noGrp="1"/>
          </p:cNvSpPr>
          <p:nvPr>
            <p:ph type="sldNum" sz="quarter" idx="14"/>
          </p:nvPr>
        </p:nvSpPr>
        <p:spPr/>
        <p:txBody>
          <a:bodyPr rtlCol="0"/>
          <a:lstStyle/>
          <a:p>
            <a:pPr rtl="0"/>
            <a:fld id="{19B51A1E-902D-48AF-9020-955120F399B6}" type="slidenum">
              <a:rPr lang="en-GB" noProof="0" smtClean="0"/>
              <a:pPr/>
              <a:t>‹#›</a:t>
            </a:fld>
            <a:endParaRPr lang="en-GB" noProof="0"/>
          </a:p>
        </p:txBody>
      </p:sp>
      <p:sp>
        <p:nvSpPr>
          <p:cNvPr id="8" name="Title 1">
            <a:extLst>
              <a:ext uri="{FF2B5EF4-FFF2-40B4-BE49-F238E27FC236}">
                <a16:creationId xmlns:a16="http://schemas.microsoft.com/office/drawing/2014/main" id="{F30A9B71-A789-4057-B729-15D78CF34E05}"/>
              </a:ext>
            </a:extLst>
          </p:cNvPr>
          <p:cNvSpPr>
            <a:spLocks noGrp="1"/>
          </p:cNvSpPr>
          <p:nvPr>
            <p:ph type="ctrTitle" hasCustomPrompt="1"/>
          </p:nvPr>
        </p:nvSpPr>
        <p:spPr>
          <a:xfrm>
            <a:off x="355601" y="3263898"/>
            <a:ext cx="4840085" cy="1626013"/>
          </a:xfrm>
          <a:gradFill>
            <a:gsLst>
              <a:gs pos="31860">
                <a:schemeClr val="bg1">
                  <a:alpha val="90000"/>
                </a:schemeClr>
              </a:gs>
              <a:gs pos="0">
                <a:schemeClr val="accent1">
                  <a:lumMod val="20000"/>
                  <a:lumOff val="80000"/>
                  <a:alpha val="50000"/>
                </a:schemeClr>
              </a:gs>
              <a:gs pos="59000">
                <a:schemeClr val="bg1"/>
              </a:gs>
            </a:gsLst>
            <a:lin ang="3600000" scaled="0"/>
          </a:gradFill>
        </p:spPr>
        <p:txBody>
          <a:bodyPr lIns="72000" rIns="180000" bIns="180000" rtlCol="0" anchor="b"/>
          <a:lstStyle>
            <a:lvl1pPr algn="r">
              <a:lnSpc>
                <a:spcPts val="4700"/>
              </a:lnSpc>
              <a:defRPr sz="4500">
                <a:solidFill>
                  <a:schemeClr val="tx1"/>
                </a:solidFill>
              </a:defRPr>
            </a:lvl1pPr>
          </a:lstStyle>
          <a:p>
            <a:pPr rtl="0"/>
            <a:r>
              <a:rPr lang="en-GB" noProof="0"/>
              <a:t>Click to edit presentation title</a:t>
            </a:r>
          </a:p>
        </p:txBody>
      </p:sp>
      <p:sp>
        <p:nvSpPr>
          <p:cNvPr id="14" name="Text Placeholder 3">
            <a:extLst>
              <a:ext uri="{FF2B5EF4-FFF2-40B4-BE49-F238E27FC236}">
                <a16:creationId xmlns:a16="http://schemas.microsoft.com/office/drawing/2014/main" id="{8A083984-DDF1-4D26-BB0A-9EE8430AB214}"/>
              </a:ext>
            </a:extLst>
          </p:cNvPr>
          <p:cNvSpPr>
            <a:spLocks noGrp="1"/>
          </p:cNvSpPr>
          <p:nvPr>
            <p:ph type="body" sz="half" idx="2" hasCustomPrompt="1"/>
          </p:nvPr>
        </p:nvSpPr>
        <p:spPr>
          <a:xfrm>
            <a:off x="355601" y="4889910"/>
            <a:ext cx="4840085" cy="816077"/>
          </a:xfrm>
          <a:solidFill>
            <a:schemeClr val="bg1">
              <a:alpha val="80000"/>
            </a:schemeClr>
          </a:solidFill>
          <a:ln w="3175">
            <a:gradFill>
              <a:gsLst>
                <a:gs pos="0">
                  <a:schemeClr val="bg1">
                    <a:lumMod val="95000"/>
                  </a:schemeClr>
                </a:gs>
                <a:gs pos="100000">
                  <a:schemeClr val="accent1"/>
                </a:gs>
              </a:gsLst>
              <a:lin ang="0" scaled="0"/>
            </a:gradFill>
          </a:ln>
        </p:spPr>
        <p:txBody>
          <a:bodyPr vert="horz" lIns="0" tIns="144000" rIns="180000" bIns="0" rtlCol="0">
            <a:noAutofit/>
          </a:bodyPr>
          <a:lstStyle>
            <a:lvl1pPr marL="0" indent="0" algn="r">
              <a:buNone/>
              <a:defRPr lang="en-US">
                <a:solidFill>
                  <a:schemeClr val="tx1"/>
                </a:solidFill>
              </a:defRPr>
            </a:lvl1pPr>
          </a:lstStyle>
          <a:p>
            <a:pPr marL="266700" lvl="0" indent="-266700" algn="r" rtl="0"/>
            <a:r>
              <a:rPr lang="en-GB" noProof="0"/>
              <a:t>Edit Master text styles</a:t>
            </a:r>
          </a:p>
        </p:txBody>
      </p:sp>
      <p:sp>
        <p:nvSpPr>
          <p:cNvPr id="15" name="Content Placeholder 2">
            <a:extLst>
              <a:ext uri="{FF2B5EF4-FFF2-40B4-BE49-F238E27FC236}">
                <a16:creationId xmlns:a16="http://schemas.microsoft.com/office/drawing/2014/main" id="{305EC740-58FD-4D74-B7D7-DA487FC5EC30}"/>
              </a:ext>
            </a:extLst>
          </p:cNvPr>
          <p:cNvSpPr>
            <a:spLocks noGrp="1"/>
          </p:cNvSpPr>
          <p:nvPr>
            <p:ph idx="1" hasCustomPrompt="1"/>
          </p:nvPr>
        </p:nvSpPr>
        <p:spPr>
          <a:xfrm>
            <a:off x="6096000" y="987425"/>
            <a:ext cx="5472000" cy="4718562"/>
          </a:xfrm>
        </p:spPr>
        <p:txBody>
          <a:bodyPr rtlCol="0"/>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rtl="0"/>
            <a:r>
              <a:rPr lang="en-GB" noProof="0"/>
              <a:t>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Tree>
    <p:extLst>
      <p:ext uri="{BB962C8B-B14F-4D97-AF65-F5344CB8AC3E}">
        <p14:creationId xmlns:p14="http://schemas.microsoft.com/office/powerpoint/2010/main" val="130420435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0CB24018-690B-4552-9994-3F090E16014A}"/>
              </a:ext>
            </a:extLst>
          </p:cNvPr>
          <p:cNvSpPr>
            <a:spLocks noGrp="1"/>
          </p:cNvSpPr>
          <p:nvPr>
            <p:ph type="ftr" sz="quarter" idx="12"/>
          </p:nvPr>
        </p:nvSpPr>
        <p:spPr/>
        <p:txBody>
          <a:bodyPr rtlCol="0"/>
          <a:lstStyle/>
          <a:p>
            <a:pPr rtl="0"/>
            <a:r>
              <a:rPr lang="en-GB" noProof="0"/>
              <a:t>Add a footer</a:t>
            </a:r>
          </a:p>
        </p:txBody>
      </p:sp>
      <p:sp>
        <p:nvSpPr>
          <p:cNvPr id="10" name="Slide Number Placeholder 9">
            <a:extLst>
              <a:ext uri="{FF2B5EF4-FFF2-40B4-BE49-F238E27FC236}">
                <a16:creationId xmlns:a16="http://schemas.microsoft.com/office/drawing/2014/main" id="{4D8B2323-066D-4AC1-9FC8-A06D7E8B5818}"/>
              </a:ext>
            </a:extLst>
          </p:cNvPr>
          <p:cNvSpPr>
            <a:spLocks noGrp="1"/>
          </p:cNvSpPr>
          <p:nvPr>
            <p:ph type="sldNum" sz="quarter" idx="14"/>
          </p:nvPr>
        </p:nvSpPr>
        <p:spPr/>
        <p:txBody>
          <a:bodyPr rtlCol="0"/>
          <a:lstStyle/>
          <a:p>
            <a:pPr rtl="0"/>
            <a:fld id="{19B51A1E-902D-48AF-9020-955120F399B6}" type="slidenum">
              <a:rPr lang="en-GB" noProof="0" smtClean="0"/>
              <a:pPr/>
              <a:t>‹#›</a:t>
            </a:fld>
            <a:endParaRPr lang="en-GB" noProof="0"/>
          </a:p>
        </p:txBody>
      </p:sp>
      <p:sp>
        <p:nvSpPr>
          <p:cNvPr id="8" name="Title 1">
            <a:extLst>
              <a:ext uri="{FF2B5EF4-FFF2-40B4-BE49-F238E27FC236}">
                <a16:creationId xmlns:a16="http://schemas.microsoft.com/office/drawing/2014/main" id="{F30A9B71-A789-4057-B729-15D78CF34E05}"/>
              </a:ext>
            </a:extLst>
          </p:cNvPr>
          <p:cNvSpPr>
            <a:spLocks noGrp="1"/>
          </p:cNvSpPr>
          <p:nvPr>
            <p:ph type="ctrTitle" hasCustomPrompt="1"/>
          </p:nvPr>
        </p:nvSpPr>
        <p:spPr>
          <a:xfrm>
            <a:off x="355601" y="3263898"/>
            <a:ext cx="4840085" cy="1626013"/>
          </a:xfrm>
          <a:gradFill>
            <a:gsLst>
              <a:gs pos="31860">
                <a:schemeClr val="bg1">
                  <a:alpha val="90000"/>
                </a:schemeClr>
              </a:gs>
              <a:gs pos="0">
                <a:schemeClr val="accent1">
                  <a:lumMod val="20000"/>
                  <a:lumOff val="80000"/>
                  <a:alpha val="50000"/>
                </a:schemeClr>
              </a:gs>
              <a:gs pos="59000">
                <a:schemeClr val="bg1"/>
              </a:gs>
            </a:gsLst>
            <a:lin ang="3600000" scaled="0"/>
          </a:gradFill>
        </p:spPr>
        <p:txBody>
          <a:bodyPr lIns="72000" rIns="180000" bIns="180000" rtlCol="0" anchor="b"/>
          <a:lstStyle>
            <a:lvl1pPr algn="r">
              <a:lnSpc>
                <a:spcPts val="4700"/>
              </a:lnSpc>
              <a:defRPr sz="4500">
                <a:solidFill>
                  <a:schemeClr val="tx1"/>
                </a:solidFill>
              </a:defRPr>
            </a:lvl1pPr>
          </a:lstStyle>
          <a:p>
            <a:pPr rtl="0"/>
            <a:r>
              <a:rPr lang="en-GB" noProof="0"/>
              <a:t>Click to edit presentation title</a:t>
            </a:r>
          </a:p>
        </p:txBody>
      </p:sp>
      <p:sp>
        <p:nvSpPr>
          <p:cNvPr id="14" name="Text Placeholder 3">
            <a:extLst>
              <a:ext uri="{FF2B5EF4-FFF2-40B4-BE49-F238E27FC236}">
                <a16:creationId xmlns:a16="http://schemas.microsoft.com/office/drawing/2014/main" id="{8A083984-DDF1-4D26-BB0A-9EE8430AB214}"/>
              </a:ext>
            </a:extLst>
          </p:cNvPr>
          <p:cNvSpPr>
            <a:spLocks noGrp="1"/>
          </p:cNvSpPr>
          <p:nvPr>
            <p:ph type="body" sz="half" idx="2" hasCustomPrompt="1"/>
          </p:nvPr>
        </p:nvSpPr>
        <p:spPr>
          <a:xfrm>
            <a:off x="355601" y="4889910"/>
            <a:ext cx="4840085" cy="816077"/>
          </a:xfrm>
          <a:solidFill>
            <a:schemeClr val="bg1">
              <a:alpha val="80000"/>
            </a:schemeClr>
          </a:solidFill>
          <a:ln w="3175">
            <a:gradFill>
              <a:gsLst>
                <a:gs pos="0">
                  <a:schemeClr val="bg1">
                    <a:lumMod val="95000"/>
                  </a:schemeClr>
                </a:gs>
                <a:gs pos="100000">
                  <a:schemeClr val="accent1"/>
                </a:gs>
              </a:gsLst>
              <a:lin ang="0" scaled="0"/>
            </a:gradFill>
          </a:ln>
        </p:spPr>
        <p:txBody>
          <a:bodyPr vert="horz" lIns="0" tIns="144000" rIns="180000" bIns="0" rtlCol="0">
            <a:noAutofit/>
          </a:bodyPr>
          <a:lstStyle>
            <a:lvl1pPr marL="0" indent="0" algn="r">
              <a:buNone/>
              <a:defRPr lang="en-US">
                <a:solidFill>
                  <a:schemeClr val="tx1"/>
                </a:solidFill>
              </a:defRPr>
            </a:lvl1pPr>
          </a:lstStyle>
          <a:p>
            <a:pPr marL="266700" lvl="0" indent="-266700" algn="r" rtl="0"/>
            <a:r>
              <a:rPr lang="en-GB" noProof="0"/>
              <a:t>Edit Master text styles</a:t>
            </a:r>
          </a:p>
        </p:txBody>
      </p:sp>
      <p:sp>
        <p:nvSpPr>
          <p:cNvPr id="7" name="Picture Placeholder 2">
            <a:extLst>
              <a:ext uri="{FF2B5EF4-FFF2-40B4-BE49-F238E27FC236}">
                <a16:creationId xmlns:a16="http://schemas.microsoft.com/office/drawing/2014/main" id="{E28466D9-7530-474E-BC12-1642958B7245}"/>
              </a:ext>
            </a:extLst>
          </p:cNvPr>
          <p:cNvSpPr>
            <a:spLocks noGrp="1"/>
          </p:cNvSpPr>
          <p:nvPr>
            <p:ph type="pic" idx="1"/>
          </p:nvPr>
        </p:nvSpPr>
        <p:spPr>
          <a:xfrm>
            <a:off x="6095999" y="987425"/>
            <a:ext cx="5471999" cy="4718561"/>
          </a:xfrm>
        </p:spPr>
        <p:txBody>
          <a:bodyPr rtlCol="0"/>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en-US" noProof="0"/>
              <a:t>Click icon to add picture</a:t>
            </a:r>
            <a:endParaRPr lang="en-GB" noProof="0"/>
          </a:p>
        </p:txBody>
      </p:sp>
    </p:spTree>
    <p:extLst>
      <p:ext uri="{BB962C8B-B14F-4D97-AF65-F5344CB8AC3E}">
        <p14:creationId xmlns:p14="http://schemas.microsoft.com/office/powerpoint/2010/main" val="296054971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08CCB8C2-B6A2-4C69-8D3A-57420A034BA4}"/>
              </a:ext>
            </a:extLst>
          </p:cNvPr>
          <p:cNvSpPr>
            <a:spLocks noGrp="1"/>
          </p:cNvSpPr>
          <p:nvPr>
            <p:ph type="ftr" sz="quarter" idx="12"/>
          </p:nvPr>
        </p:nvSpPr>
        <p:spPr/>
        <p:txBody>
          <a:bodyPr rtlCol="0"/>
          <a:lstStyle/>
          <a:p>
            <a:pPr rtl="0"/>
            <a:r>
              <a:rPr lang="en-GB" noProof="0"/>
              <a:t>Add a footer</a:t>
            </a:r>
          </a:p>
        </p:txBody>
      </p:sp>
      <p:sp>
        <p:nvSpPr>
          <p:cNvPr id="4" name="Slide Number Placeholder 3">
            <a:extLst>
              <a:ext uri="{FF2B5EF4-FFF2-40B4-BE49-F238E27FC236}">
                <a16:creationId xmlns:a16="http://schemas.microsoft.com/office/drawing/2014/main" id="{6387D291-05F0-4DD7-A728-945B6C9F2382}"/>
              </a:ext>
            </a:extLst>
          </p:cNvPr>
          <p:cNvSpPr>
            <a:spLocks noGrp="1"/>
          </p:cNvSpPr>
          <p:nvPr>
            <p:ph type="sldNum" sz="quarter" idx="33"/>
          </p:nvPr>
        </p:nvSpPr>
        <p:spPr/>
        <p:txBody>
          <a:bodyPr rtlCol="0"/>
          <a:lstStyle/>
          <a:p>
            <a:pPr rtl="0"/>
            <a:fld id="{19B51A1E-902D-48AF-9020-955120F399B6}" type="slidenum">
              <a:rPr lang="en-GB" noProof="0" smtClean="0"/>
              <a:pPr/>
              <a:t>‹#›</a:t>
            </a:fld>
            <a:endParaRPr lang="en-GB" noProof="0"/>
          </a:p>
        </p:txBody>
      </p:sp>
      <p:sp>
        <p:nvSpPr>
          <p:cNvPr id="6" name="Title 5">
            <a:extLst>
              <a:ext uri="{FF2B5EF4-FFF2-40B4-BE49-F238E27FC236}">
                <a16:creationId xmlns:a16="http://schemas.microsoft.com/office/drawing/2014/main" id="{61A6105F-5309-4A56-AAF2-8D4A0477F00A}"/>
              </a:ext>
            </a:extLst>
          </p:cNvPr>
          <p:cNvSpPr>
            <a:spLocks noGrp="1"/>
          </p:cNvSpPr>
          <p:nvPr>
            <p:ph type="title"/>
          </p:nvPr>
        </p:nvSpPr>
        <p:spPr/>
        <p:txBody>
          <a:bodyPr rtlCol="0"/>
          <a:lstStyle/>
          <a:p>
            <a:pPr rtl="0"/>
            <a:r>
              <a:rPr lang="en-US" noProof="0"/>
              <a:t>Click to edit Master title style</a:t>
            </a:r>
            <a:endParaRPr lang="en-GB" noProof="0"/>
          </a:p>
        </p:txBody>
      </p:sp>
    </p:spTree>
    <p:extLst>
      <p:ext uri="{BB962C8B-B14F-4D97-AF65-F5344CB8AC3E}">
        <p14:creationId xmlns:p14="http://schemas.microsoft.com/office/powerpoint/2010/main" val="150585527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6D0504D-4610-4E9E-A2DB-8B701F044BBC}"/>
              </a:ext>
            </a:extLst>
          </p:cNvPr>
          <p:cNvSpPr>
            <a:spLocks noGrp="1"/>
          </p:cNvSpPr>
          <p:nvPr>
            <p:ph type="ftr" sz="quarter" idx="12"/>
          </p:nvPr>
        </p:nvSpPr>
        <p:spPr/>
        <p:txBody>
          <a:bodyPr rtlCol="0"/>
          <a:lstStyle/>
          <a:p>
            <a:pPr rtl="0"/>
            <a:r>
              <a:rPr lang="en-GB" noProof="0"/>
              <a:t>Add a footer</a:t>
            </a:r>
          </a:p>
        </p:txBody>
      </p:sp>
      <p:sp>
        <p:nvSpPr>
          <p:cNvPr id="3" name="Slide Number Placeholder 2">
            <a:extLst>
              <a:ext uri="{FF2B5EF4-FFF2-40B4-BE49-F238E27FC236}">
                <a16:creationId xmlns:a16="http://schemas.microsoft.com/office/drawing/2014/main" id="{BDA9BE28-009E-4D88-9951-81B453F75A4E}"/>
              </a:ext>
            </a:extLst>
          </p:cNvPr>
          <p:cNvSpPr>
            <a:spLocks noGrp="1"/>
          </p:cNvSpPr>
          <p:nvPr>
            <p:ph type="sldNum" sz="quarter" idx="13"/>
          </p:nvPr>
        </p:nvSpPr>
        <p:spPr>
          <a:solidFill>
            <a:schemeClr val="bg1"/>
          </a:solidFill>
        </p:spPr>
        <p:txBody>
          <a:bodyPr rtlCol="0"/>
          <a:lstStyle/>
          <a:p>
            <a:pPr rtl="0"/>
            <a:fld id="{19B51A1E-902D-48AF-9020-955120F399B6}" type="slidenum">
              <a:rPr lang="en-GB" noProof="0" smtClean="0"/>
              <a:pPr/>
              <a:t>‹#›</a:t>
            </a:fld>
            <a:endParaRPr lang="en-GB" noProof="0"/>
          </a:p>
        </p:txBody>
      </p:sp>
    </p:spTree>
    <p:extLst>
      <p:ext uri="{BB962C8B-B14F-4D97-AF65-F5344CB8AC3E}">
        <p14:creationId xmlns:p14="http://schemas.microsoft.com/office/powerpoint/2010/main" val="11397670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Divider 1">
    <p:spTree>
      <p:nvGrpSpPr>
        <p:cNvPr id="1" name=""/>
        <p:cNvGrpSpPr/>
        <p:nvPr/>
      </p:nvGrpSpPr>
      <p:grpSpPr>
        <a:xfrm>
          <a:off x="0" y="0"/>
          <a:ext cx="0" cy="0"/>
          <a:chOff x="0" y="0"/>
          <a:chExt cx="0" cy="0"/>
        </a:xfrm>
      </p:grpSpPr>
      <p:sp>
        <p:nvSpPr>
          <p:cNvPr id="9" name="Picture Placeholder 1">
            <a:extLst>
              <a:ext uri="{FF2B5EF4-FFF2-40B4-BE49-F238E27FC236}">
                <a16:creationId xmlns:a16="http://schemas.microsoft.com/office/drawing/2014/main" id="{837F9836-5B23-424D-8C60-AC02A8512A4B}"/>
              </a:ext>
            </a:extLst>
          </p:cNvPr>
          <p:cNvSpPr>
            <a:spLocks noGrp="1"/>
          </p:cNvSpPr>
          <p:nvPr>
            <p:ph type="pic" sz="quarter" idx="13" hasCustomPrompt="1"/>
          </p:nvPr>
        </p:nvSpPr>
        <p:spPr>
          <a:xfrm>
            <a:off x="144000" y="144000"/>
            <a:ext cx="11905200" cy="6060155"/>
          </a:xfrm>
          <a:solidFill>
            <a:schemeClr val="bg1">
              <a:lumMod val="95000"/>
            </a:schemeClr>
          </a:solidFill>
        </p:spPr>
        <p:txBody>
          <a:bodyPr lIns="0" rIns="1764000" rtlCol="0" anchor="ctr"/>
          <a:lstStyle>
            <a:lvl1pPr marL="0" indent="0" algn="r">
              <a:buNone/>
              <a:defRPr sz="1200" i="1">
                <a:latin typeface="Times New Roman" panose="02020603050405020304" pitchFamily="18" charset="0"/>
                <a:cs typeface="Times New Roman" panose="02020603050405020304" pitchFamily="18" charset="0"/>
              </a:defRPr>
            </a:lvl1pPr>
          </a:lstStyle>
          <a:p>
            <a:pPr rtl="0"/>
            <a:r>
              <a:rPr lang="en-GB" noProof="0"/>
              <a:t>Insert or Drag &amp; Drop your photo</a:t>
            </a:r>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779100" y="804500"/>
            <a:ext cx="4416588" cy="3818712"/>
          </a:xfrm>
          <a:gradFill>
            <a:gsLst>
              <a:gs pos="46000">
                <a:schemeClr val="bg1">
                  <a:alpha val="90000"/>
                </a:schemeClr>
              </a:gs>
              <a:gs pos="0">
                <a:schemeClr val="accent1">
                  <a:lumMod val="20000"/>
                  <a:lumOff val="80000"/>
                  <a:alpha val="50000"/>
                </a:schemeClr>
              </a:gs>
              <a:gs pos="80000">
                <a:schemeClr val="bg1"/>
              </a:gs>
            </a:gsLst>
            <a:lin ang="3600000" scaled="0"/>
          </a:gradFill>
        </p:spPr>
        <p:txBody>
          <a:bodyPr lIns="72000" rIns="180000" bIns="180000" rtlCol="0" anchor="b"/>
          <a:lstStyle>
            <a:lvl1pPr algn="r">
              <a:lnSpc>
                <a:spcPts val="4700"/>
              </a:lnSpc>
              <a:defRPr sz="4500">
                <a:solidFill>
                  <a:schemeClr val="tx1"/>
                </a:solidFill>
              </a:defRPr>
            </a:lvl1pPr>
          </a:lstStyle>
          <a:p>
            <a:pPr rtl="0"/>
            <a:r>
              <a:rPr lang="en-GB" noProof="0"/>
              <a:t>Click to edit segue title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779099" y="4623212"/>
            <a:ext cx="4416587" cy="816075"/>
          </a:xfrm>
          <a:solidFill>
            <a:schemeClr val="bg1">
              <a:alpha val="80000"/>
            </a:schemeClr>
          </a:solidFill>
          <a:ln>
            <a:gradFill>
              <a:gsLst>
                <a:gs pos="0">
                  <a:schemeClr val="bg1">
                    <a:lumMod val="75000"/>
                  </a:schemeClr>
                </a:gs>
                <a:gs pos="100000">
                  <a:schemeClr val="accent1"/>
                </a:gs>
              </a:gsLst>
              <a:lin ang="0" scaled="0"/>
            </a:gradFill>
          </a:ln>
        </p:spPr>
        <p:txBody>
          <a:bodyPr tIns="144000" rIns="180000" rtlCol="0"/>
          <a:lstStyle>
            <a:lvl1pPr marL="0" indent="0" algn="r">
              <a:buNone/>
              <a:defRPr sz="18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n-US" noProof="0"/>
              <a:t>Click to edit Master subtitle style</a:t>
            </a:r>
            <a:endParaRPr lang="en-GB" noProof="0"/>
          </a:p>
        </p:txBody>
      </p:sp>
      <p:sp>
        <p:nvSpPr>
          <p:cNvPr id="5" name="Footer Placeholder 4">
            <a:extLst>
              <a:ext uri="{FF2B5EF4-FFF2-40B4-BE49-F238E27FC236}">
                <a16:creationId xmlns:a16="http://schemas.microsoft.com/office/drawing/2014/main" id="{0CB24018-690B-4552-9994-3F090E16014A}"/>
              </a:ext>
            </a:extLst>
          </p:cNvPr>
          <p:cNvSpPr>
            <a:spLocks noGrp="1"/>
          </p:cNvSpPr>
          <p:nvPr>
            <p:ph type="ftr" sz="quarter" idx="12"/>
          </p:nvPr>
        </p:nvSpPr>
        <p:spPr/>
        <p:txBody>
          <a:bodyPr rtlCol="0"/>
          <a:lstStyle/>
          <a:p>
            <a:pPr rtl="0"/>
            <a:r>
              <a:rPr lang="en-GB" noProof="0"/>
              <a:t>Add a footer</a:t>
            </a:r>
          </a:p>
        </p:txBody>
      </p:sp>
      <p:sp>
        <p:nvSpPr>
          <p:cNvPr id="10" name="Slide Number Placeholder 9">
            <a:extLst>
              <a:ext uri="{FF2B5EF4-FFF2-40B4-BE49-F238E27FC236}">
                <a16:creationId xmlns:a16="http://schemas.microsoft.com/office/drawing/2014/main" id="{4D8B2323-066D-4AC1-9FC8-A06D7E8B5818}"/>
              </a:ext>
            </a:extLst>
          </p:cNvPr>
          <p:cNvSpPr>
            <a:spLocks noGrp="1"/>
          </p:cNvSpPr>
          <p:nvPr>
            <p:ph type="sldNum" sz="quarter" idx="14"/>
          </p:nvPr>
        </p:nvSpPr>
        <p:spPr/>
        <p:txBody>
          <a:bodyPr rtlCol="0"/>
          <a:lstStyle/>
          <a:p>
            <a:pPr rtl="0"/>
            <a:fld id="{19B51A1E-902D-48AF-9020-955120F399B6}" type="slidenum">
              <a:rPr lang="en-GB" noProof="0" smtClean="0"/>
              <a:pPr/>
              <a:t>‹#›</a:t>
            </a:fld>
            <a:endParaRPr lang="en-GB" noProof="0"/>
          </a:p>
        </p:txBody>
      </p:sp>
    </p:spTree>
    <p:extLst>
      <p:ext uri="{BB962C8B-B14F-4D97-AF65-F5344CB8AC3E}">
        <p14:creationId xmlns:p14="http://schemas.microsoft.com/office/powerpoint/2010/main" val="289205140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74A35-F952-42B2-6912-05A6061A7F8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F55BCA9B-0031-58B1-DAB4-7C25619DD61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5D3C1AA0-16EF-2E72-E421-89024D31A445}"/>
              </a:ext>
            </a:extLst>
          </p:cNvPr>
          <p:cNvSpPr>
            <a:spLocks noGrp="1"/>
          </p:cNvSpPr>
          <p:nvPr>
            <p:ph type="dt" sz="half" idx="10"/>
          </p:nvPr>
        </p:nvSpPr>
        <p:spPr/>
        <p:txBody>
          <a:bodyPr/>
          <a:lstStyle/>
          <a:p>
            <a:fld id="{E284D7EE-401D-4647-8BC3-1BC21BCBB5A3}" type="datetimeFigureOut">
              <a:rPr lang="en-GB" smtClean="0"/>
              <a:t>19/12/2024</a:t>
            </a:fld>
            <a:endParaRPr lang="en-GB"/>
          </a:p>
        </p:txBody>
      </p:sp>
      <p:sp>
        <p:nvSpPr>
          <p:cNvPr id="5" name="Footer Placeholder 4">
            <a:extLst>
              <a:ext uri="{FF2B5EF4-FFF2-40B4-BE49-F238E27FC236}">
                <a16:creationId xmlns:a16="http://schemas.microsoft.com/office/drawing/2014/main" id="{D29CB21B-0625-052E-1649-B78FD1BB956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2814C7F-3BB6-59A8-2E0A-25D37F74D794}"/>
              </a:ext>
            </a:extLst>
          </p:cNvPr>
          <p:cNvSpPr>
            <a:spLocks noGrp="1"/>
          </p:cNvSpPr>
          <p:nvPr>
            <p:ph type="sldNum" sz="quarter" idx="12"/>
          </p:nvPr>
        </p:nvSpPr>
        <p:spPr/>
        <p:txBody>
          <a:bodyPr/>
          <a:lstStyle/>
          <a:p>
            <a:fld id="{4D5349E3-4023-4FA5-AF31-4B8EE2D864ED}" type="slidenum">
              <a:rPr lang="en-GB" smtClean="0"/>
              <a:t>‹#›</a:t>
            </a:fld>
            <a:endParaRPr lang="en-GB"/>
          </a:p>
        </p:txBody>
      </p:sp>
    </p:spTree>
    <p:extLst>
      <p:ext uri="{BB962C8B-B14F-4D97-AF65-F5344CB8AC3E}">
        <p14:creationId xmlns:p14="http://schemas.microsoft.com/office/powerpoint/2010/main" val="79920077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D7F91A-7900-96B1-445D-2032FD89CBEA}"/>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96D226B4-3527-4EE4-39CF-801C71BCFCA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E373631-59DA-F784-FE1B-B44A18733E43}"/>
              </a:ext>
            </a:extLst>
          </p:cNvPr>
          <p:cNvSpPr>
            <a:spLocks noGrp="1"/>
          </p:cNvSpPr>
          <p:nvPr>
            <p:ph type="dt" sz="half" idx="10"/>
          </p:nvPr>
        </p:nvSpPr>
        <p:spPr/>
        <p:txBody>
          <a:bodyPr/>
          <a:lstStyle/>
          <a:p>
            <a:fld id="{E284D7EE-401D-4647-8BC3-1BC21BCBB5A3}" type="datetimeFigureOut">
              <a:rPr lang="en-GB" smtClean="0"/>
              <a:t>19/12/2024</a:t>
            </a:fld>
            <a:endParaRPr lang="en-GB"/>
          </a:p>
        </p:txBody>
      </p:sp>
      <p:sp>
        <p:nvSpPr>
          <p:cNvPr id="5" name="Footer Placeholder 4">
            <a:extLst>
              <a:ext uri="{FF2B5EF4-FFF2-40B4-BE49-F238E27FC236}">
                <a16:creationId xmlns:a16="http://schemas.microsoft.com/office/drawing/2014/main" id="{46A3BC1B-3554-DBA1-5B8C-8C1AF53418A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5F2CECD1-174E-1BED-D723-5FE6A0B38F32}"/>
              </a:ext>
            </a:extLst>
          </p:cNvPr>
          <p:cNvSpPr>
            <a:spLocks noGrp="1"/>
          </p:cNvSpPr>
          <p:nvPr>
            <p:ph type="sldNum" sz="quarter" idx="12"/>
          </p:nvPr>
        </p:nvSpPr>
        <p:spPr/>
        <p:txBody>
          <a:bodyPr/>
          <a:lstStyle/>
          <a:p>
            <a:fld id="{4D5349E3-4023-4FA5-AF31-4B8EE2D864ED}" type="slidenum">
              <a:rPr lang="en-GB" smtClean="0"/>
              <a:t>‹#›</a:t>
            </a:fld>
            <a:endParaRPr lang="en-GB"/>
          </a:p>
        </p:txBody>
      </p:sp>
    </p:spTree>
    <p:extLst>
      <p:ext uri="{BB962C8B-B14F-4D97-AF65-F5344CB8AC3E}">
        <p14:creationId xmlns:p14="http://schemas.microsoft.com/office/powerpoint/2010/main" val="361783582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B821B5-66F7-ACC1-9B2C-3035CCE1B27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45781BFE-495A-3B52-8662-B0A593CE4511}"/>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E49AC32-3FBD-D174-D3ED-779E223D65DC}"/>
              </a:ext>
            </a:extLst>
          </p:cNvPr>
          <p:cNvSpPr>
            <a:spLocks noGrp="1"/>
          </p:cNvSpPr>
          <p:nvPr>
            <p:ph type="dt" sz="half" idx="10"/>
          </p:nvPr>
        </p:nvSpPr>
        <p:spPr/>
        <p:txBody>
          <a:bodyPr/>
          <a:lstStyle/>
          <a:p>
            <a:fld id="{E284D7EE-401D-4647-8BC3-1BC21BCBB5A3}" type="datetimeFigureOut">
              <a:rPr lang="en-GB" smtClean="0"/>
              <a:t>19/12/2024</a:t>
            </a:fld>
            <a:endParaRPr lang="en-GB"/>
          </a:p>
        </p:txBody>
      </p:sp>
      <p:sp>
        <p:nvSpPr>
          <p:cNvPr id="5" name="Footer Placeholder 4">
            <a:extLst>
              <a:ext uri="{FF2B5EF4-FFF2-40B4-BE49-F238E27FC236}">
                <a16:creationId xmlns:a16="http://schemas.microsoft.com/office/drawing/2014/main" id="{7E3D29C8-69F9-4EE2-AD97-D921FB9FF8B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9187067-533D-0D28-C84D-AFC8055EB42B}"/>
              </a:ext>
            </a:extLst>
          </p:cNvPr>
          <p:cNvSpPr>
            <a:spLocks noGrp="1"/>
          </p:cNvSpPr>
          <p:nvPr>
            <p:ph type="sldNum" sz="quarter" idx="12"/>
          </p:nvPr>
        </p:nvSpPr>
        <p:spPr/>
        <p:txBody>
          <a:bodyPr/>
          <a:lstStyle/>
          <a:p>
            <a:fld id="{4D5349E3-4023-4FA5-AF31-4B8EE2D864ED}" type="slidenum">
              <a:rPr lang="en-GB" smtClean="0"/>
              <a:t>‹#›</a:t>
            </a:fld>
            <a:endParaRPr lang="en-GB"/>
          </a:p>
        </p:txBody>
      </p:sp>
    </p:spTree>
    <p:extLst>
      <p:ext uri="{BB962C8B-B14F-4D97-AF65-F5344CB8AC3E}">
        <p14:creationId xmlns:p14="http://schemas.microsoft.com/office/powerpoint/2010/main" val="124736417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C1E3FA-7373-B58A-AE66-D38BEC50BEEE}"/>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BA9785EE-BAED-01A4-6D09-81A2B44C2A1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9D758F31-92C7-5B76-89C3-E8A3FF9C12A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6EB285E9-64D2-BA76-5D18-8CCD76052C53}"/>
              </a:ext>
            </a:extLst>
          </p:cNvPr>
          <p:cNvSpPr>
            <a:spLocks noGrp="1"/>
          </p:cNvSpPr>
          <p:nvPr>
            <p:ph type="dt" sz="half" idx="10"/>
          </p:nvPr>
        </p:nvSpPr>
        <p:spPr/>
        <p:txBody>
          <a:bodyPr/>
          <a:lstStyle/>
          <a:p>
            <a:fld id="{E284D7EE-401D-4647-8BC3-1BC21BCBB5A3}" type="datetimeFigureOut">
              <a:rPr lang="en-GB" smtClean="0"/>
              <a:t>19/12/2024</a:t>
            </a:fld>
            <a:endParaRPr lang="en-GB"/>
          </a:p>
        </p:txBody>
      </p:sp>
      <p:sp>
        <p:nvSpPr>
          <p:cNvPr id="6" name="Footer Placeholder 5">
            <a:extLst>
              <a:ext uri="{FF2B5EF4-FFF2-40B4-BE49-F238E27FC236}">
                <a16:creationId xmlns:a16="http://schemas.microsoft.com/office/drawing/2014/main" id="{B21C6CD6-415D-343A-05ED-EBAAEDF119D1}"/>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99D00446-440C-8A56-E4A0-4483545806A2}"/>
              </a:ext>
            </a:extLst>
          </p:cNvPr>
          <p:cNvSpPr>
            <a:spLocks noGrp="1"/>
          </p:cNvSpPr>
          <p:nvPr>
            <p:ph type="sldNum" sz="quarter" idx="12"/>
          </p:nvPr>
        </p:nvSpPr>
        <p:spPr/>
        <p:txBody>
          <a:bodyPr/>
          <a:lstStyle/>
          <a:p>
            <a:fld id="{4D5349E3-4023-4FA5-AF31-4B8EE2D864ED}" type="slidenum">
              <a:rPr lang="en-GB" smtClean="0"/>
              <a:t>‹#›</a:t>
            </a:fld>
            <a:endParaRPr lang="en-GB"/>
          </a:p>
        </p:txBody>
      </p:sp>
    </p:spTree>
    <p:extLst>
      <p:ext uri="{BB962C8B-B14F-4D97-AF65-F5344CB8AC3E}">
        <p14:creationId xmlns:p14="http://schemas.microsoft.com/office/powerpoint/2010/main" val="234874166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C396C5-EF25-07FD-954C-7D250670E958}"/>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792BCC22-37D3-55C1-EF9A-CC39A51C775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89264B9-72DC-ECA1-C8B4-E7B21031763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3D326A44-36C4-52F2-FFEF-0E37253AA6E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DAA5275-F2FB-0374-2CB4-486947F2844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812CCF78-6CA6-8925-6A18-F13E4DB7E62E}"/>
              </a:ext>
            </a:extLst>
          </p:cNvPr>
          <p:cNvSpPr>
            <a:spLocks noGrp="1"/>
          </p:cNvSpPr>
          <p:nvPr>
            <p:ph type="dt" sz="half" idx="10"/>
          </p:nvPr>
        </p:nvSpPr>
        <p:spPr/>
        <p:txBody>
          <a:bodyPr/>
          <a:lstStyle/>
          <a:p>
            <a:fld id="{E284D7EE-401D-4647-8BC3-1BC21BCBB5A3}" type="datetimeFigureOut">
              <a:rPr lang="en-GB" smtClean="0"/>
              <a:t>19/12/2024</a:t>
            </a:fld>
            <a:endParaRPr lang="en-GB"/>
          </a:p>
        </p:txBody>
      </p:sp>
      <p:sp>
        <p:nvSpPr>
          <p:cNvPr id="8" name="Footer Placeholder 7">
            <a:extLst>
              <a:ext uri="{FF2B5EF4-FFF2-40B4-BE49-F238E27FC236}">
                <a16:creationId xmlns:a16="http://schemas.microsoft.com/office/drawing/2014/main" id="{0044A0A4-ABD6-BA82-A495-7CE05507C0BA}"/>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EE496FA2-1F2D-9B82-5A32-3139DD0D172D}"/>
              </a:ext>
            </a:extLst>
          </p:cNvPr>
          <p:cNvSpPr>
            <a:spLocks noGrp="1"/>
          </p:cNvSpPr>
          <p:nvPr>
            <p:ph type="sldNum" sz="quarter" idx="12"/>
          </p:nvPr>
        </p:nvSpPr>
        <p:spPr/>
        <p:txBody>
          <a:bodyPr/>
          <a:lstStyle/>
          <a:p>
            <a:fld id="{4D5349E3-4023-4FA5-AF31-4B8EE2D864ED}" type="slidenum">
              <a:rPr lang="en-GB" smtClean="0"/>
              <a:t>‹#›</a:t>
            </a:fld>
            <a:endParaRPr lang="en-GB"/>
          </a:p>
        </p:txBody>
      </p:sp>
    </p:spTree>
    <p:extLst>
      <p:ext uri="{BB962C8B-B14F-4D97-AF65-F5344CB8AC3E}">
        <p14:creationId xmlns:p14="http://schemas.microsoft.com/office/powerpoint/2010/main" val="19050966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8B585-7B73-0BC3-C43F-8F4979E37866}"/>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BBECBFBB-CEFA-B030-1EC9-498F39E522EB}"/>
              </a:ext>
            </a:extLst>
          </p:cNvPr>
          <p:cNvSpPr>
            <a:spLocks noGrp="1"/>
          </p:cNvSpPr>
          <p:nvPr>
            <p:ph type="dt" sz="half" idx="10"/>
          </p:nvPr>
        </p:nvSpPr>
        <p:spPr/>
        <p:txBody>
          <a:bodyPr/>
          <a:lstStyle/>
          <a:p>
            <a:fld id="{E284D7EE-401D-4647-8BC3-1BC21BCBB5A3}" type="datetimeFigureOut">
              <a:rPr lang="en-GB" smtClean="0"/>
              <a:t>19/12/2024</a:t>
            </a:fld>
            <a:endParaRPr lang="en-GB"/>
          </a:p>
        </p:txBody>
      </p:sp>
      <p:sp>
        <p:nvSpPr>
          <p:cNvPr id="4" name="Footer Placeholder 3">
            <a:extLst>
              <a:ext uri="{FF2B5EF4-FFF2-40B4-BE49-F238E27FC236}">
                <a16:creationId xmlns:a16="http://schemas.microsoft.com/office/drawing/2014/main" id="{C8F5E685-1A94-C420-21AA-0384A47C0492}"/>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40F9E2D6-926A-6A3E-E76D-59BFB36AD16D}"/>
              </a:ext>
            </a:extLst>
          </p:cNvPr>
          <p:cNvSpPr>
            <a:spLocks noGrp="1"/>
          </p:cNvSpPr>
          <p:nvPr>
            <p:ph type="sldNum" sz="quarter" idx="12"/>
          </p:nvPr>
        </p:nvSpPr>
        <p:spPr/>
        <p:txBody>
          <a:bodyPr/>
          <a:lstStyle/>
          <a:p>
            <a:fld id="{4D5349E3-4023-4FA5-AF31-4B8EE2D864ED}" type="slidenum">
              <a:rPr lang="en-GB" smtClean="0"/>
              <a:t>‹#›</a:t>
            </a:fld>
            <a:endParaRPr lang="en-GB"/>
          </a:p>
        </p:txBody>
      </p:sp>
    </p:spTree>
    <p:extLst>
      <p:ext uri="{BB962C8B-B14F-4D97-AF65-F5344CB8AC3E}">
        <p14:creationId xmlns:p14="http://schemas.microsoft.com/office/powerpoint/2010/main" val="305224671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282FC84-87D3-9BF8-FAB2-2DB0ABB8E370}"/>
              </a:ext>
            </a:extLst>
          </p:cNvPr>
          <p:cNvSpPr>
            <a:spLocks noGrp="1"/>
          </p:cNvSpPr>
          <p:nvPr>
            <p:ph type="dt" sz="half" idx="10"/>
          </p:nvPr>
        </p:nvSpPr>
        <p:spPr/>
        <p:txBody>
          <a:bodyPr/>
          <a:lstStyle/>
          <a:p>
            <a:fld id="{E284D7EE-401D-4647-8BC3-1BC21BCBB5A3}" type="datetimeFigureOut">
              <a:rPr lang="en-GB" smtClean="0"/>
              <a:t>19/12/2024</a:t>
            </a:fld>
            <a:endParaRPr lang="en-GB"/>
          </a:p>
        </p:txBody>
      </p:sp>
      <p:sp>
        <p:nvSpPr>
          <p:cNvPr id="3" name="Footer Placeholder 2">
            <a:extLst>
              <a:ext uri="{FF2B5EF4-FFF2-40B4-BE49-F238E27FC236}">
                <a16:creationId xmlns:a16="http://schemas.microsoft.com/office/drawing/2014/main" id="{AE3E5FC6-211C-A89F-14BB-4CAFE72FFF71}"/>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213DD388-0F00-F97A-5552-B3C0C6BC52BE}"/>
              </a:ext>
            </a:extLst>
          </p:cNvPr>
          <p:cNvSpPr>
            <a:spLocks noGrp="1"/>
          </p:cNvSpPr>
          <p:nvPr>
            <p:ph type="sldNum" sz="quarter" idx="12"/>
          </p:nvPr>
        </p:nvSpPr>
        <p:spPr/>
        <p:txBody>
          <a:bodyPr/>
          <a:lstStyle/>
          <a:p>
            <a:fld id="{4D5349E3-4023-4FA5-AF31-4B8EE2D864ED}" type="slidenum">
              <a:rPr lang="en-GB" smtClean="0"/>
              <a:t>‹#›</a:t>
            </a:fld>
            <a:endParaRPr lang="en-GB"/>
          </a:p>
        </p:txBody>
      </p:sp>
    </p:spTree>
    <p:extLst>
      <p:ext uri="{BB962C8B-B14F-4D97-AF65-F5344CB8AC3E}">
        <p14:creationId xmlns:p14="http://schemas.microsoft.com/office/powerpoint/2010/main" val="393370972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B596A3-153A-C2F3-A606-6DC15DB4459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5251AD20-B9BE-7788-0931-0FDFC58EE1F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6C4A9369-0DF2-3360-523C-A7119DDF2D8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0FAF861-3CC2-B16A-E036-F152A28D363D}"/>
              </a:ext>
            </a:extLst>
          </p:cNvPr>
          <p:cNvSpPr>
            <a:spLocks noGrp="1"/>
          </p:cNvSpPr>
          <p:nvPr>
            <p:ph type="dt" sz="half" idx="10"/>
          </p:nvPr>
        </p:nvSpPr>
        <p:spPr/>
        <p:txBody>
          <a:bodyPr/>
          <a:lstStyle/>
          <a:p>
            <a:fld id="{E284D7EE-401D-4647-8BC3-1BC21BCBB5A3}" type="datetimeFigureOut">
              <a:rPr lang="en-GB" smtClean="0"/>
              <a:t>19/12/2024</a:t>
            </a:fld>
            <a:endParaRPr lang="en-GB"/>
          </a:p>
        </p:txBody>
      </p:sp>
      <p:sp>
        <p:nvSpPr>
          <p:cNvPr id="6" name="Footer Placeholder 5">
            <a:extLst>
              <a:ext uri="{FF2B5EF4-FFF2-40B4-BE49-F238E27FC236}">
                <a16:creationId xmlns:a16="http://schemas.microsoft.com/office/drawing/2014/main" id="{F2D3C5FE-94A9-2564-1949-E504D8FA2039}"/>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5187CDF-363E-B535-2CDA-FB5759FBAD1E}"/>
              </a:ext>
            </a:extLst>
          </p:cNvPr>
          <p:cNvSpPr>
            <a:spLocks noGrp="1"/>
          </p:cNvSpPr>
          <p:nvPr>
            <p:ph type="sldNum" sz="quarter" idx="12"/>
          </p:nvPr>
        </p:nvSpPr>
        <p:spPr/>
        <p:txBody>
          <a:bodyPr/>
          <a:lstStyle/>
          <a:p>
            <a:fld id="{4D5349E3-4023-4FA5-AF31-4B8EE2D864ED}" type="slidenum">
              <a:rPr lang="en-GB" smtClean="0"/>
              <a:t>‹#›</a:t>
            </a:fld>
            <a:endParaRPr lang="en-GB"/>
          </a:p>
        </p:txBody>
      </p:sp>
    </p:spTree>
    <p:extLst>
      <p:ext uri="{BB962C8B-B14F-4D97-AF65-F5344CB8AC3E}">
        <p14:creationId xmlns:p14="http://schemas.microsoft.com/office/powerpoint/2010/main" val="375454593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78B117-401D-75A2-B7A8-704855EB8E2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D950199E-F0BC-80BE-2FC4-75567B06618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EFF9E4EF-8FB4-9A54-80BB-30CAE219A98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AB9971E-45E4-EBFB-B972-92889A307AE5}"/>
              </a:ext>
            </a:extLst>
          </p:cNvPr>
          <p:cNvSpPr>
            <a:spLocks noGrp="1"/>
          </p:cNvSpPr>
          <p:nvPr>
            <p:ph type="dt" sz="half" idx="10"/>
          </p:nvPr>
        </p:nvSpPr>
        <p:spPr/>
        <p:txBody>
          <a:bodyPr/>
          <a:lstStyle/>
          <a:p>
            <a:fld id="{E284D7EE-401D-4647-8BC3-1BC21BCBB5A3}" type="datetimeFigureOut">
              <a:rPr lang="en-GB" smtClean="0"/>
              <a:t>19/12/2024</a:t>
            </a:fld>
            <a:endParaRPr lang="en-GB"/>
          </a:p>
        </p:txBody>
      </p:sp>
      <p:sp>
        <p:nvSpPr>
          <p:cNvPr id="6" name="Footer Placeholder 5">
            <a:extLst>
              <a:ext uri="{FF2B5EF4-FFF2-40B4-BE49-F238E27FC236}">
                <a16:creationId xmlns:a16="http://schemas.microsoft.com/office/drawing/2014/main" id="{AA41D3A5-2EB4-2EE6-896F-14C5E94F9767}"/>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15ED9C1-31E5-18D0-7D08-0AB232C3D5B9}"/>
              </a:ext>
            </a:extLst>
          </p:cNvPr>
          <p:cNvSpPr>
            <a:spLocks noGrp="1"/>
          </p:cNvSpPr>
          <p:nvPr>
            <p:ph type="sldNum" sz="quarter" idx="12"/>
          </p:nvPr>
        </p:nvSpPr>
        <p:spPr/>
        <p:txBody>
          <a:bodyPr/>
          <a:lstStyle/>
          <a:p>
            <a:fld id="{4D5349E3-4023-4FA5-AF31-4B8EE2D864ED}" type="slidenum">
              <a:rPr lang="en-GB" smtClean="0"/>
              <a:t>‹#›</a:t>
            </a:fld>
            <a:endParaRPr lang="en-GB"/>
          </a:p>
        </p:txBody>
      </p:sp>
    </p:spTree>
    <p:extLst>
      <p:ext uri="{BB962C8B-B14F-4D97-AF65-F5344CB8AC3E}">
        <p14:creationId xmlns:p14="http://schemas.microsoft.com/office/powerpoint/2010/main" val="366340685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E80FD-0E12-EC84-37E1-53A6C984E2AF}"/>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37BD9CBC-6577-2861-339F-B95C37480AD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E5002392-0020-C87C-866A-AA56D4F5036A}"/>
              </a:ext>
            </a:extLst>
          </p:cNvPr>
          <p:cNvSpPr>
            <a:spLocks noGrp="1"/>
          </p:cNvSpPr>
          <p:nvPr>
            <p:ph type="dt" sz="half" idx="10"/>
          </p:nvPr>
        </p:nvSpPr>
        <p:spPr/>
        <p:txBody>
          <a:bodyPr/>
          <a:lstStyle/>
          <a:p>
            <a:fld id="{E284D7EE-401D-4647-8BC3-1BC21BCBB5A3}" type="datetimeFigureOut">
              <a:rPr lang="en-GB" smtClean="0"/>
              <a:t>19/12/2024</a:t>
            </a:fld>
            <a:endParaRPr lang="en-GB"/>
          </a:p>
        </p:txBody>
      </p:sp>
      <p:sp>
        <p:nvSpPr>
          <p:cNvPr id="5" name="Footer Placeholder 4">
            <a:extLst>
              <a:ext uri="{FF2B5EF4-FFF2-40B4-BE49-F238E27FC236}">
                <a16:creationId xmlns:a16="http://schemas.microsoft.com/office/drawing/2014/main" id="{A365718A-A85D-0649-2AB4-C843B35620E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E64CC5F-77AA-4B62-0659-4ECE75D567BD}"/>
              </a:ext>
            </a:extLst>
          </p:cNvPr>
          <p:cNvSpPr>
            <a:spLocks noGrp="1"/>
          </p:cNvSpPr>
          <p:nvPr>
            <p:ph type="sldNum" sz="quarter" idx="12"/>
          </p:nvPr>
        </p:nvSpPr>
        <p:spPr/>
        <p:txBody>
          <a:bodyPr/>
          <a:lstStyle/>
          <a:p>
            <a:fld id="{4D5349E3-4023-4FA5-AF31-4B8EE2D864ED}" type="slidenum">
              <a:rPr lang="en-GB" smtClean="0"/>
              <a:t>‹#›</a:t>
            </a:fld>
            <a:endParaRPr lang="en-GB"/>
          </a:p>
        </p:txBody>
      </p:sp>
    </p:spTree>
    <p:extLst>
      <p:ext uri="{BB962C8B-B14F-4D97-AF65-F5344CB8AC3E}">
        <p14:creationId xmlns:p14="http://schemas.microsoft.com/office/powerpoint/2010/main" val="6907857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Divider 2">
    <p:spTree>
      <p:nvGrpSpPr>
        <p:cNvPr id="1" name=""/>
        <p:cNvGrpSpPr/>
        <p:nvPr/>
      </p:nvGrpSpPr>
      <p:grpSpPr>
        <a:xfrm>
          <a:off x="0" y="0"/>
          <a:ext cx="0" cy="0"/>
          <a:chOff x="0" y="0"/>
          <a:chExt cx="0" cy="0"/>
        </a:xfrm>
      </p:grpSpPr>
      <p:sp>
        <p:nvSpPr>
          <p:cNvPr id="9" name="Picture Placeholder 1">
            <a:extLst>
              <a:ext uri="{FF2B5EF4-FFF2-40B4-BE49-F238E27FC236}">
                <a16:creationId xmlns:a16="http://schemas.microsoft.com/office/drawing/2014/main" id="{837F9836-5B23-424D-8C60-AC02A8512A4B}"/>
              </a:ext>
            </a:extLst>
          </p:cNvPr>
          <p:cNvSpPr>
            <a:spLocks noGrp="1"/>
          </p:cNvSpPr>
          <p:nvPr>
            <p:ph type="pic" sz="quarter" idx="13" hasCustomPrompt="1"/>
          </p:nvPr>
        </p:nvSpPr>
        <p:spPr>
          <a:xfrm>
            <a:off x="144000" y="144000"/>
            <a:ext cx="11905200" cy="6060155"/>
          </a:xfrm>
          <a:solidFill>
            <a:schemeClr val="bg1">
              <a:lumMod val="95000"/>
            </a:schemeClr>
          </a:solidFill>
        </p:spPr>
        <p:txBody>
          <a:bodyPr lIns="0" tIns="180000" rIns="0" rtlCol="0" anchor="t"/>
          <a:lstStyle>
            <a:lvl1pPr marL="0" indent="0" algn="ctr">
              <a:buNone/>
              <a:defRPr sz="1200" i="1">
                <a:latin typeface="Times New Roman" panose="02020603050405020304" pitchFamily="18" charset="0"/>
                <a:cs typeface="Times New Roman" panose="02020603050405020304" pitchFamily="18" charset="0"/>
              </a:defRPr>
            </a:lvl1pPr>
          </a:lstStyle>
          <a:p>
            <a:pPr rtl="0"/>
            <a:r>
              <a:rPr lang="en-GB" noProof="0"/>
              <a:t>Insert or Drag &amp; Drop your photo</a:t>
            </a:r>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5943600" y="2438399"/>
            <a:ext cx="5385600" cy="3044399"/>
          </a:xfrm>
          <a:gradFill>
            <a:gsLst>
              <a:gs pos="83186">
                <a:schemeClr val="bg1"/>
              </a:gs>
              <a:gs pos="0">
                <a:schemeClr val="accent1">
                  <a:lumMod val="20000"/>
                  <a:lumOff val="80000"/>
                  <a:alpha val="50000"/>
                </a:schemeClr>
              </a:gs>
              <a:gs pos="46000">
                <a:schemeClr val="bg1">
                  <a:alpha val="90000"/>
                </a:schemeClr>
              </a:gs>
            </a:gsLst>
            <a:lin ang="3600000" scaled="0"/>
          </a:gradFill>
        </p:spPr>
        <p:txBody>
          <a:bodyPr lIns="72000" tIns="180000" rIns="180000" bIns="0" rtlCol="0" anchor="t"/>
          <a:lstStyle>
            <a:lvl1pPr algn="r">
              <a:lnSpc>
                <a:spcPts val="4700"/>
              </a:lnSpc>
              <a:defRPr sz="4500">
                <a:solidFill>
                  <a:schemeClr val="tx1"/>
                </a:solidFill>
              </a:defRPr>
            </a:lvl1pPr>
          </a:lstStyle>
          <a:p>
            <a:pPr rtl="0"/>
            <a:r>
              <a:rPr lang="en-GB" noProof="0"/>
              <a:t>Click to edit presentation title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8248971" y="4479264"/>
            <a:ext cx="2851629" cy="749534"/>
          </a:xfrm>
          <a:solidFill>
            <a:schemeClr val="bg1">
              <a:alpha val="80000"/>
            </a:schemeClr>
          </a:solidFill>
          <a:ln w="3175">
            <a:gradFill>
              <a:gsLst>
                <a:gs pos="0">
                  <a:schemeClr val="bg1">
                    <a:lumMod val="95000"/>
                  </a:schemeClr>
                </a:gs>
                <a:gs pos="100000">
                  <a:schemeClr val="accent1"/>
                </a:gs>
              </a:gsLst>
              <a:lin ang="10800000" scaled="0"/>
            </a:gradFill>
          </a:ln>
        </p:spPr>
        <p:txBody>
          <a:bodyPr tIns="144000" rIns="180000" rtlCol="0"/>
          <a:lstStyle>
            <a:lvl1pPr marL="0" indent="0" algn="r">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n-US" noProof="0"/>
              <a:t>Click to edit Master subtitle style</a:t>
            </a:r>
            <a:endParaRPr lang="en-GB" noProof="0"/>
          </a:p>
        </p:txBody>
      </p:sp>
      <p:sp>
        <p:nvSpPr>
          <p:cNvPr id="5" name="Footer Placeholder 4">
            <a:extLst>
              <a:ext uri="{FF2B5EF4-FFF2-40B4-BE49-F238E27FC236}">
                <a16:creationId xmlns:a16="http://schemas.microsoft.com/office/drawing/2014/main" id="{0CB24018-690B-4552-9994-3F090E16014A}"/>
              </a:ext>
            </a:extLst>
          </p:cNvPr>
          <p:cNvSpPr>
            <a:spLocks noGrp="1"/>
          </p:cNvSpPr>
          <p:nvPr>
            <p:ph type="ftr" sz="quarter" idx="12"/>
          </p:nvPr>
        </p:nvSpPr>
        <p:spPr/>
        <p:txBody>
          <a:bodyPr rtlCol="0"/>
          <a:lstStyle/>
          <a:p>
            <a:pPr rtl="0"/>
            <a:r>
              <a:rPr lang="en-GB" noProof="0"/>
              <a:t>Add a footer</a:t>
            </a:r>
          </a:p>
        </p:txBody>
      </p:sp>
      <p:sp>
        <p:nvSpPr>
          <p:cNvPr id="10" name="Slide Number Placeholder 9">
            <a:extLst>
              <a:ext uri="{FF2B5EF4-FFF2-40B4-BE49-F238E27FC236}">
                <a16:creationId xmlns:a16="http://schemas.microsoft.com/office/drawing/2014/main" id="{4D8B2323-066D-4AC1-9FC8-A06D7E8B5818}"/>
              </a:ext>
            </a:extLst>
          </p:cNvPr>
          <p:cNvSpPr>
            <a:spLocks noGrp="1"/>
          </p:cNvSpPr>
          <p:nvPr>
            <p:ph type="sldNum" sz="quarter" idx="14"/>
          </p:nvPr>
        </p:nvSpPr>
        <p:spPr/>
        <p:txBody>
          <a:bodyPr rtlCol="0"/>
          <a:lstStyle/>
          <a:p>
            <a:pPr rtl="0"/>
            <a:fld id="{19B51A1E-902D-48AF-9020-955120F399B6}" type="slidenum">
              <a:rPr lang="en-GB" noProof="0" smtClean="0"/>
              <a:pPr/>
              <a:t>‹#›</a:t>
            </a:fld>
            <a:endParaRPr lang="en-GB" noProof="0"/>
          </a:p>
        </p:txBody>
      </p:sp>
    </p:spTree>
    <p:extLst>
      <p:ext uri="{BB962C8B-B14F-4D97-AF65-F5344CB8AC3E}">
        <p14:creationId xmlns:p14="http://schemas.microsoft.com/office/powerpoint/2010/main" val="102681575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ADEFFED-99D3-8E13-09EE-A10AE9C9EF4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E0EEE53C-321A-5877-E794-DB647CB1247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40D4DD7-52BE-491D-1773-BA125B4829CD}"/>
              </a:ext>
            </a:extLst>
          </p:cNvPr>
          <p:cNvSpPr>
            <a:spLocks noGrp="1"/>
          </p:cNvSpPr>
          <p:nvPr>
            <p:ph type="dt" sz="half" idx="10"/>
          </p:nvPr>
        </p:nvSpPr>
        <p:spPr/>
        <p:txBody>
          <a:bodyPr/>
          <a:lstStyle/>
          <a:p>
            <a:fld id="{E284D7EE-401D-4647-8BC3-1BC21BCBB5A3}" type="datetimeFigureOut">
              <a:rPr lang="en-GB" smtClean="0"/>
              <a:t>19/12/2024</a:t>
            </a:fld>
            <a:endParaRPr lang="en-GB"/>
          </a:p>
        </p:txBody>
      </p:sp>
      <p:sp>
        <p:nvSpPr>
          <p:cNvPr id="5" name="Footer Placeholder 4">
            <a:extLst>
              <a:ext uri="{FF2B5EF4-FFF2-40B4-BE49-F238E27FC236}">
                <a16:creationId xmlns:a16="http://schemas.microsoft.com/office/drawing/2014/main" id="{08D63907-8542-3AF8-C43D-8A12153D084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47EB77D-EE56-7C2A-55F6-59BB1B56518B}"/>
              </a:ext>
            </a:extLst>
          </p:cNvPr>
          <p:cNvSpPr>
            <a:spLocks noGrp="1"/>
          </p:cNvSpPr>
          <p:nvPr>
            <p:ph type="sldNum" sz="quarter" idx="12"/>
          </p:nvPr>
        </p:nvSpPr>
        <p:spPr/>
        <p:txBody>
          <a:bodyPr/>
          <a:lstStyle/>
          <a:p>
            <a:fld id="{4D5349E3-4023-4FA5-AF31-4B8EE2D864ED}" type="slidenum">
              <a:rPr lang="en-GB" smtClean="0"/>
              <a:t>‹#›</a:t>
            </a:fld>
            <a:endParaRPr lang="en-GB"/>
          </a:p>
        </p:txBody>
      </p:sp>
    </p:spTree>
    <p:extLst>
      <p:ext uri="{BB962C8B-B14F-4D97-AF65-F5344CB8AC3E}">
        <p14:creationId xmlns:p14="http://schemas.microsoft.com/office/powerpoint/2010/main" val="31032874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Photo 1">
    <p:spTree>
      <p:nvGrpSpPr>
        <p:cNvPr id="1" name=""/>
        <p:cNvGrpSpPr/>
        <p:nvPr/>
      </p:nvGrpSpPr>
      <p:grpSpPr>
        <a:xfrm>
          <a:off x="0" y="0"/>
          <a:ext cx="0" cy="0"/>
          <a:chOff x="0" y="0"/>
          <a:chExt cx="0" cy="0"/>
        </a:xfrm>
      </p:grpSpPr>
      <p:sp>
        <p:nvSpPr>
          <p:cNvPr id="9" name="Picture Placeholder 1">
            <a:extLst>
              <a:ext uri="{FF2B5EF4-FFF2-40B4-BE49-F238E27FC236}">
                <a16:creationId xmlns:a16="http://schemas.microsoft.com/office/drawing/2014/main" id="{837F9836-5B23-424D-8C60-AC02A8512A4B}"/>
              </a:ext>
            </a:extLst>
          </p:cNvPr>
          <p:cNvSpPr>
            <a:spLocks noGrp="1"/>
          </p:cNvSpPr>
          <p:nvPr>
            <p:ph type="pic" sz="quarter" idx="13" hasCustomPrompt="1"/>
          </p:nvPr>
        </p:nvSpPr>
        <p:spPr>
          <a:xfrm>
            <a:off x="6769100" y="144000"/>
            <a:ext cx="5280100" cy="6048000"/>
          </a:xfrm>
          <a:solidFill>
            <a:schemeClr val="bg1">
              <a:lumMod val="95000"/>
            </a:schemeClr>
          </a:solidFill>
        </p:spPr>
        <p:txBody>
          <a:bodyPr lIns="0" tIns="180000" rIns="0" rtlCol="0" anchor="t"/>
          <a:lstStyle>
            <a:lvl1pPr marL="0" indent="0" algn="ctr">
              <a:buNone/>
              <a:defRPr sz="1200" i="1">
                <a:latin typeface="Times New Roman" panose="02020603050405020304" pitchFamily="18" charset="0"/>
                <a:cs typeface="Times New Roman" panose="02020603050405020304" pitchFamily="18" charset="0"/>
              </a:defRPr>
            </a:lvl1pPr>
          </a:lstStyle>
          <a:p>
            <a:pPr rtl="0"/>
            <a:r>
              <a:rPr lang="en-GB" noProof="0"/>
              <a:t>Insert or drag &amp; drop your photo</a:t>
            </a:r>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7493000" y="2438399"/>
            <a:ext cx="3836200" cy="3044399"/>
          </a:xfrm>
          <a:gradFill>
            <a:gsLst>
              <a:gs pos="83186">
                <a:schemeClr val="bg1"/>
              </a:gs>
              <a:gs pos="0">
                <a:schemeClr val="accent1">
                  <a:lumMod val="20000"/>
                  <a:lumOff val="80000"/>
                  <a:alpha val="50000"/>
                </a:schemeClr>
              </a:gs>
              <a:gs pos="46000">
                <a:schemeClr val="bg1">
                  <a:alpha val="90000"/>
                </a:schemeClr>
              </a:gs>
            </a:gsLst>
            <a:lin ang="3600000" scaled="0"/>
          </a:gradFill>
        </p:spPr>
        <p:txBody>
          <a:bodyPr lIns="432000" tIns="432000" rIns="72000" bIns="1188000" rtlCol="0" anchor="t"/>
          <a:lstStyle>
            <a:lvl1pPr algn="l">
              <a:lnSpc>
                <a:spcPts val="4700"/>
              </a:lnSpc>
              <a:defRPr sz="4500">
                <a:solidFill>
                  <a:schemeClr val="tx1"/>
                </a:solidFill>
              </a:defRPr>
            </a:lvl1pPr>
          </a:lstStyle>
          <a:p>
            <a:pPr rtl="0"/>
            <a:r>
              <a:rPr lang="en-GB" noProof="0"/>
              <a:t>Slide Title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7747000" y="4465176"/>
            <a:ext cx="3372329" cy="774934"/>
          </a:xfrm>
          <a:solidFill>
            <a:schemeClr val="bg1">
              <a:alpha val="80000"/>
            </a:schemeClr>
          </a:solidFill>
          <a:ln w="3175">
            <a:gradFill>
              <a:gsLst>
                <a:gs pos="0">
                  <a:schemeClr val="bg1">
                    <a:lumMod val="95000"/>
                  </a:schemeClr>
                </a:gs>
                <a:gs pos="100000">
                  <a:schemeClr val="accent1"/>
                </a:gs>
              </a:gsLst>
              <a:lin ang="10800000" scaled="0"/>
            </a:gradFill>
          </a:ln>
        </p:spPr>
        <p:txBody>
          <a:bodyPr lIns="180000" tIns="144000" rIns="0" rtlCol="0"/>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n-US" noProof="0"/>
              <a:t>Click to edit Master subtitle style</a:t>
            </a:r>
            <a:endParaRPr lang="en-GB" noProof="0"/>
          </a:p>
        </p:txBody>
      </p:sp>
      <p:sp>
        <p:nvSpPr>
          <p:cNvPr id="12" name="Content Placeholder 2">
            <a:extLst>
              <a:ext uri="{FF2B5EF4-FFF2-40B4-BE49-F238E27FC236}">
                <a16:creationId xmlns:a16="http://schemas.microsoft.com/office/drawing/2014/main" id="{23D3924F-A5EC-4141-A191-1A110C406AF7}"/>
              </a:ext>
            </a:extLst>
          </p:cNvPr>
          <p:cNvSpPr>
            <a:spLocks noGrp="1"/>
          </p:cNvSpPr>
          <p:nvPr>
            <p:ph sz="half" idx="15" hasCustomPrompt="1"/>
          </p:nvPr>
        </p:nvSpPr>
        <p:spPr>
          <a:xfrm>
            <a:off x="432000" y="2438399"/>
            <a:ext cx="5472000" cy="3044400"/>
          </a:xfrm>
        </p:spPr>
        <p:txBody>
          <a:bodyPr rtlCol="0" anchor="b"/>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rtl="0"/>
            <a:r>
              <a:rPr lang="en-GB" noProof="0"/>
              <a:t>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5" name="Footer Placeholder 4">
            <a:extLst>
              <a:ext uri="{FF2B5EF4-FFF2-40B4-BE49-F238E27FC236}">
                <a16:creationId xmlns:a16="http://schemas.microsoft.com/office/drawing/2014/main" id="{0CB24018-690B-4552-9994-3F090E16014A}"/>
              </a:ext>
            </a:extLst>
          </p:cNvPr>
          <p:cNvSpPr>
            <a:spLocks noGrp="1"/>
          </p:cNvSpPr>
          <p:nvPr>
            <p:ph type="ftr" sz="quarter" idx="12"/>
          </p:nvPr>
        </p:nvSpPr>
        <p:spPr/>
        <p:txBody>
          <a:bodyPr rtlCol="0"/>
          <a:lstStyle/>
          <a:p>
            <a:pPr rtl="0"/>
            <a:r>
              <a:rPr lang="en-GB" noProof="0"/>
              <a:t>Add a footer</a:t>
            </a:r>
          </a:p>
        </p:txBody>
      </p:sp>
      <p:sp>
        <p:nvSpPr>
          <p:cNvPr id="10" name="Slide Number Placeholder 9">
            <a:extLst>
              <a:ext uri="{FF2B5EF4-FFF2-40B4-BE49-F238E27FC236}">
                <a16:creationId xmlns:a16="http://schemas.microsoft.com/office/drawing/2014/main" id="{4D8B2323-066D-4AC1-9FC8-A06D7E8B5818}"/>
              </a:ext>
            </a:extLst>
          </p:cNvPr>
          <p:cNvSpPr>
            <a:spLocks noGrp="1"/>
          </p:cNvSpPr>
          <p:nvPr>
            <p:ph type="sldNum" sz="quarter" idx="14"/>
          </p:nvPr>
        </p:nvSpPr>
        <p:spPr/>
        <p:txBody>
          <a:bodyPr rtlCol="0"/>
          <a:lstStyle/>
          <a:p>
            <a:pPr rtl="0"/>
            <a:fld id="{19B51A1E-902D-48AF-9020-955120F399B6}" type="slidenum">
              <a:rPr lang="en-GB" noProof="0" smtClean="0"/>
              <a:pPr/>
              <a:t>‹#›</a:t>
            </a:fld>
            <a:endParaRPr lang="en-GB" noProof="0"/>
          </a:p>
        </p:txBody>
      </p:sp>
    </p:spTree>
    <p:extLst>
      <p:ext uri="{BB962C8B-B14F-4D97-AF65-F5344CB8AC3E}">
        <p14:creationId xmlns:p14="http://schemas.microsoft.com/office/powerpoint/2010/main" val="4570814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Photo 2">
    <p:spTree>
      <p:nvGrpSpPr>
        <p:cNvPr id="1" name=""/>
        <p:cNvGrpSpPr/>
        <p:nvPr/>
      </p:nvGrpSpPr>
      <p:grpSpPr>
        <a:xfrm>
          <a:off x="0" y="0"/>
          <a:ext cx="0" cy="0"/>
          <a:chOff x="0" y="0"/>
          <a:chExt cx="0" cy="0"/>
        </a:xfrm>
      </p:grpSpPr>
      <p:sp>
        <p:nvSpPr>
          <p:cNvPr id="9" name="Picture Placeholder 1">
            <a:extLst>
              <a:ext uri="{FF2B5EF4-FFF2-40B4-BE49-F238E27FC236}">
                <a16:creationId xmlns:a16="http://schemas.microsoft.com/office/drawing/2014/main" id="{837F9836-5B23-424D-8C60-AC02A8512A4B}"/>
              </a:ext>
            </a:extLst>
          </p:cNvPr>
          <p:cNvSpPr>
            <a:spLocks noGrp="1"/>
          </p:cNvSpPr>
          <p:nvPr>
            <p:ph type="pic" sz="quarter" idx="13" hasCustomPrompt="1"/>
          </p:nvPr>
        </p:nvSpPr>
        <p:spPr>
          <a:xfrm>
            <a:off x="144000" y="144000"/>
            <a:ext cx="5280100" cy="6060155"/>
          </a:xfrm>
          <a:solidFill>
            <a:schemeClr val="bg1">
              <a:lumMod val="95000"/>
            </a:schemeClr>
          </a:solidFill>
        </p:spPr>
        <p:txBody>
          <a:bodyPr lIns="0" tIns="1440000" rIns="0" rtlCol="0" anchor="t"/>
          <a:lstStyle>
            <a:lvl1pPr marL="0" indent="0" algn="ctr">
              <a:buNone/>
              <a:defRPr sz="1200" i="1">
                <a:latin typeface="Times New Roman" panose="02020603050405020304" pitchFamily="18" charset="0"/>
                <a:cs typeface="Times New Roman" panose="02020603050405020304" pitchFamily="18" charset="0"/>
              </a:defRPr>
            </a:lvl1pPr>
          </a:lstStyle>
          <a:p>
            <a:pPr rtl="0"/>
            <a:r>
              <a:rPr lang="en-GB" noProof="0"/>
              <a:t>Insert or Drag &amp; Drop your photo</a:t>
            </a:r>
          </a:p>
        </p:txBody>
      </p:sp>
      <p:sp>
        <p:nvSpPr>
          <p:cNvPr id="12" name="Content Placeholder 2">
            <a:extLst>
              <a:ext uri="{FF2B5EF4-FFF2-40B4-BE49-F238E27FC236}">
                <a16:creationId xmlns:a16="http://schemas.microsoft.com/office/drawing/2014/main" id="{23D3924F-A5EC-4141-A191-1A110C406AF7}"/>
              </a:ext>
            </a:extLst>
          </p:cNvPr>
          <p:cNvSpPr>
            <a:spLocks noGrp="1"/>
          </p:cNvSpPr>
          <p:nvPr>
            <p:ph sz="half" idx="15" hasCustomPrompt="1"/>
          </p:nvPr>
        </p:nvSpPr>
        <p:spPr>
          <a:xfrm>
            <a:off x="6096000" y="3263899"/>
            <a:ext cx="5472000" cy="2442088"/>
          </a:xfrm>
        </p:spPr>
        <p:txBody>
          <a:bodyPr rtlCol="0" anchor="b"/>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rtl="0"/>
            <a:r>
              <a:rPr lang="en-GB" noProof="0"/>
              <a:t>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5" name="Footer Placeholder 4">
            <a:extLst>
              <a:ext uri="{FF2B5EF4-FFF2-40B4-BE49-F238E27FC236}">
                <a16:creationId xmlns:a16="http://schemas.microsoft.com/office/drawing/2014/main" id="{0CB24018-690B-4552-9994-3F090E16014A}"/>
              </a:ext>
            </a:extLst>
          </p:cNvPr>
          <p:cNvSpPr>
            <a:spLocks noGrp="1"/>
          </p:cNvSpPr>
          <p:nvPr>
            <p:ph type="ftr" sz="quarter" idx="12"/>
          </p:nvPr>
        </p:nvSpPr>
        <p:spPr/>
        <p:txBody>
          <a:bodyPr rtlCol="0"/>
          <a:lstStyle/>
          <a:p>
            <a:pPr rtl="0"/>
            <a:r>
              <a:rPr lang="en-GB" noProof="0"/>
              <a:t>Add a footer</a:t>
            </a:r>
          </a:p>
        </p:txBody>
      </p:sp>
      <p:sp>
        <p:nvSpPr>
          <p:cNvPr id="10" name="Slide Number Placeholder 9">
            <a:extLst>
              <a:ext uri="{FF2B5EF4-FFF2-40B4-BE49-F238E27FC236}">
                <a16:creationId xmlns:a16="http://schemas.microsoft.com/office/drawing/2014/main" id="{4D8B2323-066D-4AC1-9FC8-A06D7E8B5818}"/>
              </a:ext>
            </a:extLst>
          </p:cNvPr>
          <p:cNvSpPr>
            <a:spLocks noGrp="1"/>
          </p:cNvSpPr>
          <p:nvPr>
            <p:ph type="sldNum" sz="quarter" idx="14"/>
          </p:nvPr>
        </p:nvSpPr>
        <p:spPr/>
        <p:txBody>
          <a:bodyPr rtlCol="0"/>
          <a:lstStyle/>
          <a:p>
            <a:pPr rtl="0"/>
            <a:fld id="{19B51A1E-902D-48AF-9020-955120F399B6}" type="slidenum">
              <a:rPr lang="en-GB" noProof="0" smtClean="0"/>
              <a:pPr/>
              <a:t>‹#›</a:t>
            </a:fld>
            <a:endParaRPr lang="en-GB" noProof="0"/>
          </a:p>
        </p:txBody>
      </p:sp>
      <p:sp>
        <p:nvSpPr>
          <p:cNvPr id="8" name="Title 1">
            <a:extLst>
              <a:ext uri="{FF2B5EF4-FFF2-40B4-BE49-F238E27FC236}">
                <a16:creationId xmlns:a16="http://schemas.microsoft.com/office/drawing/2014/main" id="{F30A9B71-A789-4057-B729-15D78CF34E05}"/>
              </a:ext>
            </a:extLst>
          </p:cNvPr>
          <p:cNvSpPr>
            <a:spLocks noGrp="1"/>
          </p:cNvSpPr>
          <p:nvPr>
            <p:ph type="ctrTitle" hasCustomPrompt="1"/>
          </p:nvPr>
        </p:nvSpPr>
        <p:spPr>
          <a:xfrm>
            <a:off x="355601" y="3263898"/>
            <a:ext cx="4840085" cy="1626013"/>
          </a:xfrm>
          <a:gradFill>
            <a:gsLst>
              <a:gs pos="31860">
                <a:schemeClr val="bg1">
                  <a:alpha val="90000"/>
                </a:schemeClr>
              </a:gs>
              <a:gs pos="0">
                <a:schemeClr val="accent1">
                  <a:lumMod val="20000"/>
                  <a:lumOff val="80000"/>
                  <a:alpha val="50000"/>
                </a:schemeClr>
              </a:gs>
              <a:gs pos="59000">
                <a:schemeClr val="bg1"/>
              </a:gs>
            </a:gsLst>
            <a:lin ang="3600000" scaled="0"/>
          </a:gradFill>
        </p:spPr>
        <p:txBody>
          <a:bodyPr lIns="72000" rIns="180000" bIns="180000" rtlCol="0" anchor="b"/>
          <a:lstStyle>
            <a:lvl1pPr algn="r">
              <a:lnSpc>
                <a:spcPts val="4700"/>
              </a:lnSpc>
              <a:defRPr sz="4500">
                <a:solidFill>
                  <a:schemeClr val="tx1"/>
                </a:solidFill>
              </a:defRPr>
            </a:lvl1pPr>
          </a:lstStyle>
          <a:p>
            <a:pPr rtl="0"/>
            <a:r>
              <a:rPr lang="en-GB" noProof="0"/>
              <a:t>Click to edit presentation title</a:t>
            </a:r>
          </a:p>
        </p:txBody>
      </p:sp>
      <p:sp>
        <p:nvSpPr>
          <p:cNvPr id="11" name="Subtitle 2">
            <a:extLst>
              <a:ext uri="{FF2B5EF4-FFF2-40B4-BE49-F238E27FC236}">
                <a16:creationId xmlns:a16="http://schemas.microsoft.com/office/drawing/2014/main" id="{499E1708-B7A6-4D6F-9968-5398B335FA88}"/>
              </a:ext>
            </a:extLst>
          </p:cNvPr>
          <p:cNvSpPr>
            <a:spLocks noGrp="1"/>
          </p:cNvSpPr>
          <p:nvPr>
            <p:ph type="subTitle" idx="1"/>
          </p:nvPr>
        </p:nvSpPr>
        <p:spPr>
          <a:xfrm>
            <a:off x="355601" y="4889912"/>
            <a:ext cx="4840085" cy="816075"/>
          </a:xfrm>
          <a:solidFill>
            <a:schemeClr val="bg1">
              <a:alpha val="80000"/>
            </a:schemeClr>
          </a:solidFill>
          <a:ln w="3175">
            <a:gradFill>
              <a:gsLst>
                <a:gs pos="0">
                  <a:schemeClr val="bg1">
                    <a:lumMod val="95000"/>
                  </a:schemeClr>
                </a:gs>
                <a:gs pos="100000">
                  <a:schemeClr val="accent1"/>
                </a:gs>
              </a:gsLst>
              <a:lin ang="0" scaled="0"/>
            </a:gradFill>
          </a:ln>
        </p:spPr>
        <p:txBody>
          <a:bodyPr tIns="144000" rIns="180000" rtlCol="0"/>
          <a:lstStyle>
            <a:lvl1pPr marL="0" indent="0" algn="r">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n-US" noProof="0"/>
              <a:t>Click to edit Master subtitle style</a:t>
            </a:r>
            <a:endParaRPr lang="en-GB" noProof="0"/>
          </a:p>
        </p:txBody>
      </p:sp>
    </p:spTree>
    <p:extLst>
      <p:ext uri="{BB962C8B-B14F-4D97-AF65-F5344CB8AC3E}">
        <p14:creationId xmlns:p14="http://schemas.microsoft.com/office/powerpoint/2010/main" val="27752911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parison with Subtitle">
    <p:spTree>
      <p:nvGrpSpPr>
        <p:cNvPr id="1" name=""/>
        <p:cNvGrpSpPr/>
        <p:nvPr/>
      </p:nvGrpSpPr>
      <p:grpSpPr>
        <a:xfrm>
          <a:off x="0" y="0"/>
          <a:ext cx="0" cy="0"/>
          <a:chOff x="0" y="0"/>
          <a:chExt cx="0" cy="0"/>
        </a:xfrm>
      </p:grpSpPr>
      <p:sp>
        <p:nvSpPr>
          <p:cNvPr id="9" name="Subtitle 2">
            <a:extLst>
              <a:ext uri="{FF2B5EF4-FFF2-40B4-BE49-F238E27FC236}">
                <a16:creationId xmlns:a16="http://schemas.microsoft.com/office/drawing/2014/main" id="{E4633398-8EC3-417B-BEA6-101D8F224678}"/>
              </a:ext>
            </a:extLst>
          </p:cNvPr>
          <p:cNvSpPr>
            <a:spLocks noGrp="1"/>
          </p:cNvSpPr>
          <p:nvPr>
            <p:ph type="body" sz="quarter" idx="32" hasCustomPrompt="1"/>
          </p:nvPr>
        </p:nvSpPr>
        <p:spPr>
          <a:xfrm>
            <a:off x="431800" y="1008000"/>
            <a:ext cx="11339513" cy="360000"/>
          </a:xfrm>
        </p:spPr>
        <p:txBody>
          <a:bodyPr rtlCol="0"/>
          <a:lstStyle>
            <a:lvl1pPr marL="0" indent="0">
              <a:buNone/>
              <a:defRPr>
                <a:solidFill>
                  <a:schemeClr val="tx1">
                    <a:lumMod val="75000"/>
                    <a:lumOff val="25000"/>
                  </a:schemeClr>
                </a:solidFill>
              </a:defRPr>
            </a:lvl1pPr>
            <a:lvl2pPr marL="266700" indent="0">
              <a:buNone/>
              <a:defRPr/>
            </a:lvl2pPr>
            <a:lvl3pPr marL="542925" indent="0">
              <a:buNone/>
              <a:defRPr/>
            </a:lvl3pPr>
            <a:lvl4pPr marL="809625" indent="0">
              <a:buNone/>
              <a:defRPr/>
            </a:lvl4pPr>
            <a:lvl5pPr marL="1076325" indent="0">
              <a:buNone/>
              <a:defRPr/>
            </a:lvl5pPr>
          </a:lstStyle>
          <a:p>
            <a:pPr lvl="0" rtl="0"/>
            <a:r>
              <a:rPr lang="en-GB" noProof="0"/>
              <a:t>Subtitle</a:t>
            </a:r>
          </a:p>
        </p:txBody>
      </p:sp>
      <p:sp>
        <p:nvSpPr>
          <p:cNvPr id="3" name="Comparison Left Placeholder 1">
            <a:extLst>
              <a:ext uri="{FF2B5EF4-FFF2-40B4-BE49-F238E27FC236}">
                <a16:creationId xmlns:a16="http://schemas.microsoft.com/office/drawing/2014/main" id="{9322B50D-6A7D-41C6-BA57-613BC231DF36}"/>
              </a:ext>
            </a:extLst>
          </p:cNvPr>
          <p:cNvSpPr>
            <a:spLocks noGrp="1"/>
          </p:cNvSpPr>
          <p:nvPr>
            <p:ph type="body" idx="1" hasCustomPrompt="1"/>
          </p:nvPr>
        </p:nvSpPr>
        <p:spPr>
          <a:xfrm>
            <a:off x="432000" y="1515834"/>
            <a:ext cx="5472000" cy="360000"/>
          </a:xfrm>
        </p:spPr>
        <p:txBody>
          <a:bodyPr rtlCol="0" anchor="t"/>
          <a:lstStyle>
            <a:lvl1pPr marL="0" indent="0">
              <a:buNone/>
              <a:defRPr sz="2400" b="0">
                <a:solidFill>
                  <a:schemeClr val="tx1">
                    <a:lumMod val="75000"/>
                    <a:lumOff val="2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a:t>Edit Master text styles</a:t>
            </a:r>
          </a:p>
        </p:txBody>
      </p:sp>
      <p:sp>
        <p:nvSpPr>
          <p:cNvPr id="4" name="Content Placeholder 2">
            <a:extLst>
              <a:ext uri="{FF2B5EF4-FFF2-40B4-BE49-F238E27FC236}">
                <a16:creationId xmlns:a16="http://schemas.microsoft.com/office/drawing/2014/main" id="{9FD584DA-F775-47B8-A1D7-6556AD5FCBD2}"/>
              </a:ext>
            </a:extLst>
          </p:cNvPr>
          <p:cNvSpPr>
            <a:spLocks noGrp="1"/>
          </p:cNvSpPr>
          <p:nvPr>
            <p:ph sz="half" idx="2" hasCustomPrompt="1"/>
          </p:nvPr>
        </p:nvSpPr>
        <p:spPr>
          <a:xfrm>
            <a:off x="432000" y="2023668"/>
            <a:ext cx="5472000" cy="4168332"/>
          </a:xfrm>
        </p:spPr>
        <p:txBody>
          <a:bodyPr rtlCol="0"/>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rtl="0"/>
            <a:r>
              <a:rPr lang="en-GB" noProof="0"/>
              <a:t>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12" name="Comparison Left Placeholder 2">
            <a:extLst>
              <a:ext uri="{FF2B5EF4-FFF2-40B4-BE49-F238E27FC236}">
                <a16:creationId xmlns:a16="http://schemas.microsoft.com/office/drawing/2014/main" id="{78A963F8-6F6E-440E-B3B3-DDE13C083A36}"/>
              </a:ext>
            </a:extLst>
          </p:cNvPr>
          <p:cNvSpPr>
            <a:spLocks noGrp="1"/>
          </p:cNvSpPr>
          <p:nvPr>
            <p:ph type="body" sz="quarter" idx="13" hasCustomPrompt="1"/>
          </p:nvPr>
        </p:nvSpPr>
        <p:spPr>
          <a:xfrm>
            <a:off x="6300000" y="1516359"/>
            <a:ext cx="5472000" cy="358775"/>
          </a:xfrm>
        </p:spPr>
        <p:txBody>
          <a:bodyPr rtlCol="0"/>
          <a:lstStyle>
            <a:lvl1pPr marL="0" indent="0">
              <a:buNone/>
              <a:defRPr sz="2400" b="0">
                <a:solidFill>
                  <a:schemeClr val="tx1">
                    <a:lumMod val="75000"/>
                    <a:lumOff val="25000"/>
                  </a:schemeClr>
                </a:solidFill>
                <a:latin typeface="+mj-lt"/>
              </a:defRPr>
            </a:lvl1pPr>
          </a:lstStyle>
          <a:p>
            <a:pPr lvl="0" rtl="0"/>
            <a:r>
              <a:rPr lang="en-GB" noProof="0"/>
              <a:t>Edit Master text styles</a:t>
            </a:r>
          </a:p>
        </p:txBody>
      </p:sp>
      <p:sp>
        <p:nvSpPr>
          <p:cNvPr id="8" name="Text Placeholder 4">
            <a:extLst>
              <a:ext uri="{FF2B5EF4-FFF2-40B4-BE49-F238E27FC236}">
                <a16:creationId xmlns:a16="http://schemas.microsoft.com/office/drawing/2014/main" id="{DF0A5256-B267-47DA-858A-0F3867CB6139}"/>
              </a:ext>
            </a:extLst>
          </p:cNvPr>
          <p:cNvSpPr>
            <a:spLocks noGrp="1"/>
          </p:cNvSpPr>
          <p:nvPr>
            <p:ph type="body" sz="quarter" idx="12" hasCustomPrompt="1"/>
          </p:nvPr>
        </p:nvSpPr>
        <p:spPr>
          <a:xfrm>
            <a:off x="6299887" y="2020359"/>
            <a:ext cx="5472113" cy="4170891"/>
          </a:xfrm>
        </p:spPr>
        <p:txBody>
          <a:bodyPr rtlCol="0"/>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rtl="0"/>
            <a:r>
              <a:rPr lang="en-GB" noProof="0"/>
              <a:t>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5" name="Footer Placeholder 4">
            <a:extLst>
              <a:ext uri="{FF2B5EF4-FFF2-40B4-BE49-F238E27FC236}">
                <a16:creationId xmlns:a16="http://schemas.microsoft.com/office/drawing/2014/main" id="{646B8F99-FAB0-4B33-87ED-9FF46D11A907}"/>
              </a:ext>
            </a:extLst>
          </p:cNvPr>
          <p:cNvSpPr>
            <a:spLocks noGrp="1"/>
          </p:cNvSpPr>
          <p:nvPr>
            <p:ph type="ftr" sz="quarter" idx="14"/>
          </p:nvPr>
        </p:nvSpPr>
        <p:spPr/>
        <p:txBody>
          <a:bodyPr rtlCol="0"/>
          <a:lstStyle/>
          <a:p>
            <a:pPr rtl="0"/>
            <a:r>
              <a:rPr lang="en-GB" noProof="0"/>
              <a:t>Add a footer</a:t>
            </a:r>
          </a:p>
        </p:txBody>
      </p:sp>
      <p:sp>
        <p:nvSpPr>
          <p:cNvPr id="6" name="Slide Number Placeholder 5">
            <a:extLst>
              <a:ext uri="{FF2B5EF4-FFF2-40B4-BE49-F238E27FC236}">
                <a16:creationId xmlns:a16="http://schemas.microsoft.com/office/drawing/2014/main" id="{8E8FD215-79E5-48E4-95DB-2C5E5A1F8E8F}"/>
              </a:ext>
            </a:extLst>
          </p:cNvPr>
          <p:cNvSpPr>
            <a:spLocks noGrp="1"/>
          </p:cNvSpPr>
          <p:nvPr>
            <p:ph type="sldNum" sz="quarter" idx="33"/>
          </p:nvPr>
        </p:nvSpPr>
        <p:spPr/>
        <p:txBody>
          <a:bodyPr rtlCol="0"/>
          <a:lstStyle/>
          <a:p>
            <a:pPr rtl="0"/>
            <a:fld id="{19B51A1E-902D-48AF-9020-955120F399B6}" type="slidenum">
              <a:rPr lang="en-GB" noProof="0" smtClean="0"/>
              <a:pPr/>
              <a:t>‹#›</a:t>
            </a:fld>
            <a:endParaRPr lang="en-GB" noProof="0"/>
          </a:p>
        </p:txBody>
      </p:sp>
      <p:sp>
        <p:nvSpPr>
          <p:cNvPr id="7" name="Title 6">
            <a:extLst>
              <a:ext uri="{FF2B5EF4-FFF2-40B4-BE49-F238E27FC236}">
                <a16:creationId xmlns:a16="http://schemas.microsoft.com/office/drawing/2014/main" id="{DF905B34-4C18-4A8D-8167-57B7BF03DE14}"/>
              </a:ext>
            </a:extLst>
          </p:cNvPr>
          <p:cNvSpPr>
            <a:spLocks noGrp="1"/>
          </p:cNvSpPr>
          <p:nvPr>
            <p:ph type="title"/>
          </p:nvPr>
        </p:nvSpPr>
        <p:spPr/>
        <p:txBody>
          <a:bodyPr rtlCol="0"/>
          <a:lstStyle/>
          <a:p>
            <a:pPr rtl="0"/>
            <a:r>
              <a:rPr lang="en-US" noProof="0"/>
              <a:t>Click to edit Master title style</a:t>
            </a:r>
            <a:endParaRPr lang="en-GB" noProof="0"/>
          </a:p>
        </p:txBody>
      </p:sp>
    </p:spTree>
    <p:extLst>
      <p:ext uri="{BB962C8B-B14F-4D97-AF65-F5344CB8AC3E}">
        <p14:creationId xmlns:p14="http://schemas.microsoft.com/office/powerpoint/2010/main" val="25099557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arge Photo">
    <p:spTree>
      <p:nvGrpSpPr>
        <p:cNvPr id="1" name=""/>
        <p:cNvGrpSpPr/>
        <p:nvPr/>
      </p:nvGrpSpPr>
      <p:grpSpPr>
        <a:xfrm>
          <a:off x="0" y="0"/>
          <a:ext cx="0" cy="0"/>
          <a:chOff x="0" y="0"/>
          <a:chExt cx="0" cy="0"/>
        </a:xfrm>
      </p:grpSpPr>
      <p:sp>
        <p:nvSpPr>
          <p:cNvPr id="10" name="Picture Placeholder 6">
            <a:extLst>
              <a:ext uri="{FF2B5EF4-FFF2-40B4-BE49-F238E27FC236}">
                <a16:creationId xmlns:a16="http://schemas.microsoft.com/office/drawing/2014/main" id="{FDA3C530-12F9-48FC-BC5E-D34BDC504BC6}"/>
              </a:ext>
            </a:extLst>
          </p:cNvPr>
          <p:cNvSpPr>
            <a:spLocks noGrp="1"/>
          </p:cNvSpPr>
          <p:nvPr>
            <p:ph type="pic" sz="quarter" idx="16" hasCustomPrompt="1"/>
          </p:nvPr>
        </p:nvSpPr>
        <p:spPr>
          <a:xfrm>
            <a:off x="144000" y="143999"/>
            <a:ext cx="11905200" cy="6047999"/>
          </a:xfrm>
          <a:solidFill>
            <a:schemeClr val="bg1">
              <a:lumMod val="95000"/>
            </a:schemeClr>
          </a:solidFill>
        </p:spPr>
        <p:txBody>
          <a:bodyPr lIns="0" rIns="0" rtlCol="0" anchor="ctr"/>
          <a:lstStyle>
            <a:lvl1pPr marL="0" indent="0" algn="ctr">
              <a:buNone/>
              <a:defRPr sz="1200" i="1">
                <a:latin typeface="Times New Roman" panose="02020603050405020304" pitchFamily="18" charset="0"/>
                <a:cs typeface="Times New Roman" panose="02020603050405020304" pitchFamily="18" charset="0"/>
              </a:defRPr>
            </a:lvl1pPr>
          </a:lstStyle>
          <a:p>
            <a:pPr rtl="0"/>
            <a:r>
              <a:rPr lang="en-GB" noProof="0"/>
              <a:t>Insert or Drag &amp; Drop your photo</a:t>
            </a:r>
          </a:p>
        </p:txBody>
      </p:sp>
      <p:sp>
        <p:nvSpPr>
          <p:cNvPr id="3" name="Content Placeholder 2">
            <a:extLst>
              <a:ext uri="{FF2B5EF4-FFF2-40B4-BE49-F238E27FC236}">
                <a16:creationId xmlns:a16="http://schemas.microsoft.com/office/drawing/2014/main" id="{A22238F2-C6EC-476F-8371-119AECBA5622}"/>
              </a:ext>
            </a:extLst>
          </p:cNvPr>
          <p:cNvSpPr>
            <a:spLocks noGrp="1"/>
          </p:cNvSpPr>
          <p:nvPr>
            <p:ph sz="half" idx="1" hasCustomPrompt="1"/>
          </p:nvPr>
        </p:nvSpPr>
        <p:spPr>
          <a:xfrm>
            <a:off x="664900" y="4910452"/>
            <a:ext cx="4101900" cy="773546"/>
          </a:xfrm>
          <a:solidFill>
            <a:schemeClr val="tx1"/>
          </a:solidFill>
        </p:spPr>
        <p:txBody>
          <a:bodyPr lIns="180000" tIns="72000" rIns="180000" rtlCol="0" anchor="t"/>
          <a:lstStyle>
            <a:lvl1pPr marL="0" indent="0">
              <a:buNone/>
              <a:defRPr>
                <a:solidFill>
                  <a:schemeClr val="bg1"/>
                </a:solidFill>
                <a:latin typeface="+mj-lt"/>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rtl="0"/>
            <a:r>
              <a:rPr lang="en-GB" noProof="0"/>
              <a:t>Enter your caption</a:t>
            </a:r>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rtlCol="0"/>
          <a:lstStyle/>
          <a:p>
            <a:pPr rtl="0"/>
            <a:r>
              <a:rPr lang="en-GB" noProof="0"/>
              <a:t>Add a footer</a:t>
            </a:r>
          </a:p>
        </p:txBody>
      </p:sp>
      <p:sp>
        <p:nvSpPr>
          <p:cNvPr id="2" name="Slide Number Placeholder 1">
            <a:extLst>
              <a:ext uri="{FF2B5EF4-FFF2-40B4-BE49-F238E27FC236}">
                <a16:creationId xmlns:a16="http://schemas.microsoft.com/office/drawing/2014/main" id="{3EC14527-4DF5-4A98-AE66-C80F3B8E6D2E}"/>
              </a:ext>
            </a:extLst>
          </p:cNvPr>
          <p:cNvSpPr>
            <a:spLocks noGrp="1"/>
          </p:cNvSpPr>
          <p:nvPr>
            <p:ph type="sldNum" sz="quarter" idx="15"/>
          </p:nvPr>
        </p:nvSpPr>
        <p:spPr/>
        <p:txBody>
          <a:bodyPr rtlCol="0"/>
          <a:lstStyle/>
          <a:p>
            <a:pPr rtl="0"/>
            <a:fld id="{19B51A1E-902D-48AF-9020-955120F399B6}" type="slidenum">
              <a:rPr lang="en-GB" noProof="0" smtClean="0"/>
              <a:pPr/>
              <a:t>‹#›</a:t>
            </a:fld>
            <a:endParaRPr lang="en-GB" noProof="0"/>
          </a:p>
        </p:txBody>
      </p:sp>
      <p:sp>
        <p:nvSpPr>
          <p:cNvPr id="5" name="Title 4">
            <a:extLst>
              <a:ext uri="{FF2B5EF4-FFF2-40B4-BE49-F238E27FC236}">
                <a16:creationId xmlns:a16="http://schemas.microsoft.com/office/drawing/2014/main" id="{878C031A-1E1B-4E18-9052-CA663975447C}"/>
              </a:ext>
            </a:extLst>
          </p:cNvPr>
          <p:cNvSpPr>
            <a:spLocks noGrp="1"/>
          </p:cNvSpPr>
          <p:nvPr>
            <p:ph type="title"/>
          </p:nvPr>
        </p:nvSpPr>
        <p:spPr/>
        <p:txBody>
          <a:bodyPr rtlCol="0"/>
          <a:lstStyle/>
          <a:p>
            <a:pPr rtl="0"/>
            <a:r>
              <a:rPr lang="en-US" noProof="0"/>
              <a:t>Click to edit Master title style</a:t>
            </a:r>
            <a:endParaRPr lang="en-GB" noProof="0"/>
          </a:p>
        </p:txBody>
      </p:sp>
    </p:spTree>
    <p:extLst>
      <p:ext uri="{BB962C8B-B14F-4D97-AF65-F5344CB8AC3E}">
        <p14:creationId xmlns:p14="http://schemas.microsoft.com/office/powerpoint/2010/main" val="19877846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hank-you Slide">
    <p:spTree>
      <p:nvGrpSpPr>
        <p:cNvPr id="1" name=""/>
        <p:cNvGrpSpPr/>
        <p:nvPr/>
      </p:nvGrpSpPr>
      <p:grpSpPr>
        <a:xfrm>
          <a:off x="0" y="0"/>
          <a:ext cx="0" cy="0"/>
          <a:chOff x="0" y="0"/>
          <a:chExt cx="0" cy="0"/>
        </a:xfrm>
      </p:grpSpPr>
      <p:sp>
        <p:nvSpPr>
          <p:cNvPr id="9" name="Picture Placeholder 1">
            <a:extLst>
              <a:ext uri="{FF2B5EF4-FFF2-40B4-BE49-F238E27FC236}">
                <a16:creationId xmlns:a16="http://schemas.microsoft.com/office/drawing/2014/main" id="{837F9836-5B23-424D-8C60-AC02A8512A4B}"/>
              </a:ext>
            </a:extLst>
          </p:cNvPr>
          <p:cNvSpPr>
            <a:spLocks noGrp="1"/>
          </p:cNvSpPr>
          <p:nvPr>
            <p:ph type="pic" sz="quarter" idx="13" hasCustomPrompt="1"/>
          </p:nvPr>
        </p:nvSpPr>
        <p:spPr>
          <a:xfrm>
            <a:off x="144000" y="144000"/>
            <a:ext cx="11905200" cy="6570000"/>
          </a:xfrm>
          <a:solidFill>
            <a:schemeClr val="bg1">
              <a:lumMod val="95000"/>
            </a:schemeClr>
          </a:solidFill>
        </p:spPr>
        <p:txBody>
          <a:bodyPr lIns="1764000" rIns="0" rtlCol="0" anchor="ctr"/>
          <a:lstStyle>
            <a:lvl1pPr marL="0" indent="0" algn="l">
              <a:buNone/>
              <a:defRPr sz="1200" i="1">
                <a:latin typeface="Times New Roman" panose="02020603050405020304" pitchFamily="18" charset="0"/>
                <a:cs typeface="Times New Roman" panose="02020603050405020304" pitchFamily="18" charset="0"/>
              </a:defRPr>
            </a:lvl1pPr>
          </a:lstStyle>
          <a:p>
            <a:pPr rtl="0"/>
            <a:r>
              <a:rPr lang="en-GB" noProof="0"/>
              <a:t>Insert or Drag &amp; Drop your photo</a:t>
            </a:r>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7415412" y="360000"/>
            <a:ext cx="4416588" cy="4716572"/>
          </a:xfrm>
          <a:gradFill>
            <a:gsLst>
              <a:gs pos="46000">
                <a:schemeClr val="bg1">
                  <a:alpha val="90000"/>
                </a:schemeClr>
              </a:gs>
              <a:gs pos="0">
                <a:schemeClr val="accent1">
                  <a:lumMod val="20000"/>
                  <a:lumOff val="80000"/>
                  <a:alpha val="50000"/>
                </a:schemeClr>
              </a:gs>
              <a:gs pos="80000">
                <a:schemeClr val="bg1"/>
              </a:gs>
            </a:gsLst>
            <a:lin ang="3600000" scaled="0"/>
          </a:gradFill>
        </p:spPr>
        <p:txBody>
          <a:bodyPr lIns="72000" rIns="180000" bIns="180000" rtlCol="0" anchor="b"/>
          <a:lstStyle>
            <a:lvl1pPr algn="r">
              <a:lnSpc>
                <a:spcPts val="4700"/>
              </a:lnSpc>
              <a:defRPr sz="4500">
                <a:solidFill>
                  <a:schemeClr val="tx1"/>
                </a:solidFill>
              </a:defRPr>
            </a:lvl1pPr>
          </a:lstStyle>
          <a:p>
            <a:pPr rtl="0"/>
            <a:r>
              <a:rPr lang="en-GB" noProof="0"/>
              <a:t>Thank You</a:t>
            </a:r>
          </a:p>
        </p:txBody>
      </p:sp>
      <p:sp>
        <p:nvSpPr>
          <p:cNvPr id="3" name="Text Placeholder 5">
            <a:extLst>
              <a:ext uri="{FF2B5EF4-FFF2-40B4-BE49-F238E27FC236}">
                <a16:creationId xmlns:a16="http://schemas.microsoft.com/office/drawing/2014/main" id="{C9980B88-3F4A-4688-9ED0-17EF37E62D93}"/>
              </a:ext>
            </a:extLst>
          </p:cNvPr>
          <p:cNvSpPr>
            <a:spLocks noGrp="1"/>
          </p:cNvSpPr>
          <p:nvPr>
            <p:ph type="subTitle" idx="1" hasCustomPrompt="1"/>
          </p:nvPr>
        </p:nvSpPr>
        <p:spPr>
          <a:xfrm>
            <a:off x="7415413" y="5076572"/>
            <a:ext cx="4416587" cy="1421429"/>
          </a:xfrm>
          <a:solidFill>
            <a:schemeClr val="bg1">
              <a:alpha val="80000"/>
            </a:schemeClr>
          </a:solidFill>
          <a:ln w="3175">
            <a:gradFill>
              <a:gsLst>
                <a:gs pos="0">
                  <a:schemeClr val="bg1">
                    <a:lumMod val="95000"/>
                  </a:schemeClr>
                </a:gs>
                <a:gs pos="100000">
                  <a:schemeClr val="accent1"/>
                </a:gs>
              </a:gsLst>
              <a:lin ang="0" scaled="0"/>
            </a:gradFill>
          </a:ln>
        </p:spPr>
        <p:txBody>
          <a:bodyPr tIns="144000" rIns="468000" rtlCol="0"/>
          <a:lstStyle>
            <a:lvl1pPr marL="0" indent="0" algn="r">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n-GB" noProof="0"/>
              <a:t>Full Name</a:t>
            </a:r>
          </a:p>
        </p:txBody>
      </p:sp>
      <p:sp>
        <p:nvSpPr>
          <p:cNvPr id="20" name="Text Placeholder 6">
            <a:extLst>
              <a:ext uri="{FF2B5EF4-FFF2-40B4-BE49-F238E27FC236}">
                <a16:creationId xmlns:a16="http://schemas.microsoft.com/office/drawing/2014/main" id="{CEB7A85F-8707-4B62-B299-F53931B8617A}"/>
              </a:ext>
            </a:extLst>
          </p:cNvPr>
          <p:cNvSpPr>
            <a:spLocks noGrp="1"/>
          </p:cNvSpPr>
          <p:nvPr>
            <p:ph type="body" sz="quarter" idx="16" hasCustomPrompt="1"/>
          </p:nvPr>
        </p:nvSpPr>
        <p:spPr>
          <a:xfrm>
            <a:off x="7948708" y="5540135"/>
            <a:ext cx="3396887" cy="196707"/>
          </a:xfrm>
        </p:spPr>
        <p:txBody>
          <a:bodyPr rtlCol="0"/>
          <a:lstStyle>
            <a:lvl1pPr marL="0" indent="0" algn="r">
              <a:buNone/>
              <a:defRPr sz="1400">
                <a:solidFill>
                  <a:schemeClr val="tx1">
                    <a:lumMod val="75000"/>
                    <a:lumOff val="25000"/>
                  </a:schemeClr>
                </a:solidFill>
              </a:defRPr>
            </a:lvl1pPr>
            <a:lvl2pPr marL="266700" indent="0">
              <a:buNone/>
              <a:defRPr/>
            </a:lvl2pPr>
            <a:lvl3pPr marL="542925" indent="0">
              <a:buNone/>
              <a:defRPr/>
            </a:lvl3pPr>
            <a:lvl4pPr marL="809625" indent="0">
              <a:buNone/>
              <a:defRPr/>
            </a:lvl4pPr>
            <a:lvl5pPr marL="1076325" indent="0">
              <a:buNone/>
              <a:defRPr/>
            </a:lvl5pPr>
          </a:lstStyle>
          <a:p>
            <a:pPr lvl="0" rtl="0"/>
            <a:r>
              <a:rPr lang="en-GB" noProof="0"/>
              <a:t>Phone Number</a:t>
            </a:r>
          </a:p>
        </p:txBody>
      </p:sp>
      <p:sp>
        <p:nvSpPr>
          <p:cNvPr id="21" name="Text Placeholder 7">
            <a:extLst>
              <a:ext uri="{FF2B5EF4-FFF2-40B4-BE49-F238E27FC236}">
                <a16:creationId xmlns:a16="http://schemas.microsoft.com/office/drawing/2014/main" id="{BA4C7E3C-7C17-46E9-928A-D3D505EEAAE5}"/>
              </a:ext>
            </a:extLst>
          </p:cNvPr>
          <p:cNvSpPr>
            <a:spLocks noGrp="1"/>
          </p:cNvSpPr>
          <p:nvPr>
            <p:ph type="body" sz="quarter" idx="17" hasCustomPrompt="1"/>
          </p:nvPr>
        </p:nvSpPr>
        <p:spPr>
          <a:xfrm>
            <a:off x="7948708" y="5809779"/>
            <a:ext cx="3396887" cy="196707"/>
          </a:xfrm>
        </p:spPr>
        <p:txBody>
          <a:bodyPr rtlCol="0"/>
          <a:lstStyle>
            <a:lvl1pPr marL="0" indent="0" algn="r">
              <a:buNone/>
              <a:defRPr sz="1400">
                <a:solidFill>
                  <a:schemeClr val="tx1">
                    <a:lumMod val="75000"/>
                    <a:lumOff val="25000"/>
                  </a:schemeClr>
                </a:solidFill>
              </a:defRPr>
            </a:lvl1pPr>
            <a:lvl2pPr marL="266700" indent="0">
              <a:buNone/>
              <a:defRPr/>
            </a:lvl2pPr>
            <a:lvl3pPr marL="542925" indent="0">
              <a:buNone/>
              <a:defRPr/>
            </a:lvl3pPr>
            <a:lvl4pPr marL="809625" indent="0">
              <a:buNone/>
              <a:defRPr/>
            </a:lvl4pPr>
            <a:lvl5pPr marL="1076325" indent="0">
              <a:buNone/>
              <a:defRPr/>
            </a:lvl5pPr>
          </a:lstStyle>
          <a:p>
            <a:pPr lvl="0" rtl="0"/>
            <a:r>
              <a:rPr lang="en-GB" noProof="0"/>
              <a:t>Email or Social Media Handle</a:t>
            </a:r>
          </a:p>
        </p:txBody>
      </p:sp>
      <p:sp>
        <p:nvSpPr>
          <p:cNvPr id="22" name="Text Placeholder 8">
            <a:extLst>
              <a:ext uri="{FF2B5EF4-FFF2-40B4-BE49-F238E27FC236}">
                <a16:creationId xmlns:a16="http://schemas.microsoft.com/office/drawing/2014/main" id="{6ADD6EB2-7D8E-4991-87A6-02723731EBE1}"/>
              </a:ext>
            </a:extLst>
          </p:cNvPr>
          <p:cNvSpPr>
            <a:spLocks noGrp="1"/>
          </p:cNvSpPr>
          <p:nvPr>
            <p:ph type="body" sz="quarter" idx="18" hasCustomPrompt="1"/>
          </p:nvPr>
        </p:nvSpPr>
        <p:spPr>
          <a:xfrm>
            <a:off x="7948708" y="6079423"/>
            <a:ext cx="3396887" cy="196707"/>
          </a:xfrm>
        </p:spPr>
        <p:txBody>
          <a:bodyPr rtlCol="0"/>
          <a:lstStyle>
            <a:lvl1pPr marL="0" indent="0" algn="r">
              <a:buNone/>
              <a:defRPr sz="1400">
                <a:solidFill>
                  <a:schemeClr val="tx1">
                    <a:lumMod val="75000"/>
                    <a:lumOff val="25000"/>
                  </a:schemeClr>
                </a:solidFill>
              </a:defRPr>
            </a:lvl1pPr>
            <a:lvl2pPr marL="266700" indent="0">
              <a:buNone/>
              <a:defRPr/>
            </a:lvl2pPr>
            <a:lvl3pPr marL="542925" indent="0">
              <a:buNone/>
              <a:defRPr/>
            </a:lvl3pPr>
            <a:lvl4pPr marL="809625" indent="0">
              <a:buNone/>
              <a:defRPr/>
            </a:lvl4pPr>
            <a:lvl5pPr marL="1076325" indent="0">
              <a:buNone/>
              <a:defRPr/>
            </a:lvl5pPr>
          </a:lstStyle>
          <a:p>
            <a:pPr lvl="0" rtl="0"/>
            <a:r>
              <a:rPr lang="en-GB" noProof="0"/>
              <a:t>Company Website</a:t>
            </a:r>
          </a:p>
        </p:txBody>
      </p:sp>
      <p:sp>
        <p:nvSpPr>
          <p:cNvPr id="7" name="Rectangle 6">
            <a:extLst>
              <a:ext uri="{FF2B5EF4-FFF2-40B4-BE49-F238E27FC236}">
                <a16:creationId xmlns:a16="http://schemas.microsoft.com/office/drawing/2014/main" id="{DBE77267-9F51-4226-989C-ED57465596ED}"/>
              </a:ext>
            </a:extLst>
          </p:cNvPr>
          <p:cNvSpPr/>
          <p:nvPr userDrawn="1"/>
        </p:nvSpPr>
        <p:spPr>
          <a:xfrm>
            <a:off x="0" y="6714000"/>
            <a:ext cx="12192000" cy="14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8" name="Rectangle 7">
            <a:extLst>
              <a:ext uri="{FF2B5EF4-FFF2-40B4-BE49-F238E27FC236}">
                <a16:creationId xmlns:a16="http://schemas.microsoft.com/office/drawing/2014/main" id="{0A2CC678-341F-44F8-AE2E-A6C84D75C56A}"/>
              </a:ext>
            </a:extLst>
          </p:cNvPr>
          <p:cNvSpPr/>
          <p:nvPr userDrawn="1"/>
        </p:nvSpPr>
        <p:spPr>
          <a:xfrm>
            <a:off x="0" y="0"/>
            <a:ext cx="12192000" cy="14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11" name="Rectangle 10">
            <a:extLst>
              <a:ext uri="{FF2B5EF4-FFF2-40B4-BE49-F238E27FC236}">
                <a16:creationId xmlns:a16="http://schemas.microsoft.com/office/drawing/2014/main" id="{A87A001A-FE8B-41CE-AC81-69D4A2339087}"/>
              </a:ext>
            </a:extLst>
          </p:cNvPr>
          <p:cNvSpPr/>
          <p:nvPr userDrawn="1"/>
        </p:nvSpPr>
        <p:spPr>
          <a:xfrm>
            <a:off x="0" y="92074"/>
            <a:ext cx="144000" cy="66294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12" name="Rectangle 11">
            <a:extLst>
              <a:ext uri="{FF2B5EF4-FFF2-40B4-BE49-F238E27FC236}">
                <a16:creationId xmlns:a16="http://schemas.microsoft.com/office/drawing/2014/main" id="{CB1416AC-94BD-4442-B771-E1ACAA70367E}"/>
              </a:ext>
            </a:extLst>
          </p:cNvPr>
          <p:cNvSpPr/>
          <p:nvPr userDrawn="1"/>
        </p:nvSpPr>
        <p:spPr>
          <a:xfrm>
            <a:off x="12048000" y="92074"/>
            <a:ext cx="144000" cy="66294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13" name="Freeform: Shape 12">
            <a:extLst>
              <a:ext uri="{FF2B5EF4-FFF2-40B4-BE49-F238E27FC236}">
                <a16:creationId xmlns:a16="http://schemas.microsoft.com/office/drawing/2014/main" id="{BDB31DC4-A207-4A23-8E7A-40D0ECD04FDD}"/>
              </a:ext>
            </a:extLst>
          </p:cNvPr>
          <p:cNvSpPr/>
          <p:nvPr userDrawn="1"/>
        </p:nvSpPr>
        <p:spPr>
          <a:xfrm>
            <a:off x="0" y="0"/>
            <a:ext cx="12192000" cy="6858000"/>
          </a:xfrm>
          <a:custGeom>
            <a:avLst/>
            <a:gdLst>
              <a:gd name="connsiteX0" fmla="*/ 36000 w 12192000"/>
              <a:gd name="connsiteY0" fmla="*/ 36000 h 6858000"/>
              <a:gd name="connsiteX1" fmla="*/ 36000 w 12192000"/>
              <a:gd name="connsiteY1" fmla="*/ 6822000 h 6858000"/>
              <a:gd name="connsiteX2" fmla="*/ 12156000 w 12192000"/>
              <a:gd name="connsiteY2" fmla="*/ 6822000 h 6858000"/>
              <a:gd name="connsiteX3" fmla="*/ 12156000 w 12192000"/>
              <a:gd name="connsiteY3" fmla="*/ 36000 h 6858000"/>
              <a:gd name="connsiteX4" fmla="*/ 0 w 12192000"/>
              <a:gd name="connsiteY4" fmla="*/ 0 h 6858000"/>
              <a:gd name="connsiteX5" fmla="*/ 36000 w 12192000"/>
              <a:gd name="connsiteY5" fmla="*/ 0 h 6858000"/>
              <a:gd name="connsiteX6" fmla="*/ 12156000 w 12192000"/>
              <a:gd name="connsiteY6" fmla="*/ 0 h 6858000"/>
              <a:gd name="connsiteX7" fmla="*/ 12192000 w 12192000"/>
              <a:gd name="connsiteY7" fmla="*/ 0 h 6858000"/>
              <a:gd name="connsiteX8" fmla="*/ 12192000 w 12192000"/>
              <a:gd name="connsiteY8" fmla="*/ 36000 h 6858000"/>
              <a:gd name="connsiteX9" fmla="*/ 12192000 w 12192000"/>
              <a:gd name="connsiteY9" fmla="*/ 6822000 h 6858000"/>
              <a:gd name="connsiteX10" fmla="*/ 12192000 w 12192000"/>
              <a:gd name="connsiteY10" fmla="*/ 6858000 h 6858000"/>
              <a:gd name="connsiteX11" fmla="*/ 12156000 w 12192000"/>
              <a:gd name="connsiteY11" fmla="*/ 6858000 h 6858000"/>
              <a:gd name="connsiteX12" fmla="*/ 36000 w 12192000"/>
              <a:gd name="connsiteY12" fmla="*/ 6858000 h 6858000"/>
              <a:gd name="connsiteX13" fmla="*/ 0 w 12192000"/>
              <a:gd name="connsiteY13" fmla="*/ 6858000 h 6858000"/>
              <a:gd name="connsiteX14" fmla="*/ 0 w 12192000"/>
              <a:gd name="connsiteY14" fmla="*/ 6822000 h 6858000"/>
              <a:gd name="connsiteX15" fmla="*/ 0 w 12192000"/>
              <a:gd name="connsiteY15" fmla="*/ 36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2000" h="6858000">
                <a:moveTo>
                  <a:pt x="36000" y="36000"/>
                </a:moveTo>
                <a:lnTo>
                  <a:pt x="36000" y="6822000"/>
                </a:lnTo>
                <a:lnTo>
                  <a:pt x="12156000" y="6822000"/>
                </a:lnTo>
                <a:lnTo>
                  <a:pt x="12156000" y="36000"/>
                </a:lnTo>
                <a:close/>
                <a:moveTo>
                  <a:pt x="0" y="0"/>
                </a:moveTo>
                <a:lnTo>
                  <a:pt x="36000" y="0"/>
                </a:lnTo>
                <a:lnTo>
                  <a:pt x="12156000" y="0"/>
                </a:lnTo>
                <a:lnTo>
                  <a:pt x="12192000" y="0"/>
                </a:lnTo>
                <a:lnTo>
                  <a:pt x="12192000" y="36000"/>
                </a:lnTo>
                <a:lnTo>
                  <a:pt x="12192000" y="6822000"/>
                </a:lnTo>
                <a:lnTo>
                  <a:pt x="12192000" y="6858000"/>
                </a:lnTo>
                <a:lnTo>
                  <a:pt x="12156000" y="6858000"/>
                </a:lnTo>
                <a:lnTo>
                  <a:pt x="36000" y="6858000"/>
                </a:lnTo>
                <a:lnTo>
                  <a:pt x="0" y="6858000"/>
                </a:lnTo>
                <a:lnTo>
                  <a:pt x="0" y="6822000"/>
                </a:lnTo>
                <a:lnTo>
                  <a:pt x="0" y="36000"/>
                </a:lnTo>
                <a:close/>
              </a:path>
            </a:pathLst>
          </a:cu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n-GB" noProof="0"/>
          </a:p>
        </p:txBody>
      </p:sp>
    </p:spTree>
    <p:extLst>
      <p:ext uri="{BB962C8B-B14F-4D97-AF65-F5344CB8AC3E}">
        <p14:creationId xmlns:p14="http://schemas.microsoft.com/office/powerpoint/2010/main" val="16068448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BE77267-9F51-4226-989C-ED57465596ED}"/>
              </a:ext>
            </a:extLst>
          </p:cNvPr>
          <p:cNvSpPr/>
          <p:nvPr userDrawn="1"/>
        </p:nvSpPr>
        <p:spPr>
          <a:xfrm>
            <a:off x="0" y="6714000"/>
            <a:ext cx="12192000" cy="144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8" name="Rectangle 7">
            <a:extLst>
              <a:ext uri="{FF2B5EF4-FFF2-40B4-BE49-F238E27FC236}">
                <a16:creationId xmlns:a16="http://schemas.microsoft.com/office/drawing/2014/main" id="{0A2CC678-341F-44F8-AE2E-A6C84D75C56A}"/>
              </a:ext>
            </a:extLst>
          </p:cNvPr>
          <p:cNvSpPr/>
          <p:nvPr userDrawn="1"/>
        </p:nvSpPr>
        <p:spPr>
          <a:xfrm>
            <a:off x="0" y="0"/>
            <a:ext cx="12192000" cy="144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11" name="Rectangle 10">
            <a:extLst>
              <a:ext uri="{FF2B5EF4-FFF2-40B4-BE49-F238E27FC236}">
                <a16:creationId xmlns:a16="http://schemas.microsoft.com/office/drawing/2014/main" id="{A87A001A-FE8B-41CE-AC81-69D4A2339087}"/>
              </a:ext>
            </a:extLst>
          </p:cNvPr>
          <p:cNvSpPr/>
          <p:nvPr userDrawn="1"/>
        </p:nvSpPr>
        <p:spPr>
          <a:xfrm>
            <a:off x="0" y="92074"/>
            <a:ext cx="144000" cy="66294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12" name="Rectangle 11">
            <a:extLst>
              <a:ext uri="{FF2B5EF4-FFF2-40B4-BE49-F238E27FC236}">
                <a16:creationId xmlns:a16="http://schemas.microsoft.com/office/drawing/2014/main" id="{CB1416AC-94BD-4442-B771-E1ACAA70367E}"/>
              </a:ext>
            </a:extLst>
          </p:cNvPr>
          <p:cNvSpPr/>
          <p:nvPr userDrawn="1"/>
        </p:nvSpPr>
        <p:spPr>
          <a:xfrm>
            <a:off x="12048000" y="92074"/>
            <a:ext cx="144000" cy="66294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13" name="Freeform: Shape 12">
            <a:extLst>
              <a:ext uri="{FF2B5EF4-FFF2-40B4-BE49-F238E27FC236}">
                <a16:creationId xmlns:a16="http://schemas.microsoft.com/office/drawing/2014/main" id="{BDB31DC4-A207-4A23-8E7A-40D0ECD04FDD}"/>
              </a:ext>
            </a:extLst>
          </p:cNvPr>
          <p:cNvSpPr/>
          <p:nvPr userDrawn="1"/>
        </p:nvSpPr>
        <p:spPr>
          <a:xfrm>
            <a:off x="0" y="0"/>
            <a:ext cx="12192000" cy="6858000"/>
          </a:xfrm>
          <a:custGeom>
            <a:avLst/>
            <a:gdLst>
              <a:gd name="connsiteX0" fmla="*/ 36000 w 12192000"/>
              <a:gd name="connsiteY0" fmla="*/ 36000 h 6858000"/>
              <a:gd name="connsiteX1" fmla="*/ 36000 w 12192000"/>
              <a:gd name="connsiteY1" fmla="*/ 6822000 h 6858000"/>
              <a:gd name="connsiteX2" fmla="*/ 12156000 w 12192000"/>
              <a:gd name="connsiteY2" fmla="*/ 6822000 h 6858000"/>
              <a:gd name="connsiteX3" fmla="*/ 12156000 w 12192000"/>
              <a:gd name="connsiteY3" fmla="*/ 36000 h 6858000"/>
              <a:gd name="connsiteX4" fmla="*/ 0 w 12192000"/>
              <a:gd name="connsiteY4" fmla="*/ 0 h 6858000"/>
              <a:gd name="connsiteX5" fmla="*/ 36000 w 12192000"/>
              <a:gd name="connsiteY5" fmla="*/ 0 h 6858000"/>
              <a:gd name="connsiteX6" fmla="*/ 12156000 w 12192000"/>
              <a:gd name="connsiteY6" fmla="*/ 0 h 6858000"/>
              <a:gd name="connsiteX7" fmla="*/ 12192000 w 12192000"/>
              <a:gd name="connsiteY7" fmla="*/ 0 h 6858000"/>
              <a:gd name="connsiteX8" fmla="*/ 12192000 w 12192000"/>
              <a:gd name="connsiteY8" fmla="*/ 36000 h 6858000"/>
              <a:gd name="connsiteX9" fmla="*/ 12192000 w 12192000"/>
              <a:gd name="connsiteY9" fmla="*/ 6822000 h 6858000"/>
              <a:gd name="connsiteX10" fmla="*/ 12192000 w 12192000"/>
              <a:gd name="connsiteY10" fmla="*/ 6858000 h 6858000"/>
              <a:gd name="connsiteX11" fmla="*/ 12156000 w 12192000"/>
              <a:gd name="connsiteY11" fmla="*/ 6858000 h 6858000"/>
              <a:gd name="connsiteX12" fmla="*/ 36000 w 12192000"/>
              <a:gd name="connsiteY12" fmla="*/ 6858000 h 6858000"/>
              <a:gd name="connsiteX13" fmla="*/ 0 w 12192000"/>
              <a:gd name="connsiteY13" fmla="*/ 6858000 h 6858000"/>
              <a:gd name="connsiteX14" fmla="*/ 0 w 12192000"/>
              <a:gd name="connsiteY14" fmla="*/ 6822000 h 6858000"/>
              <a:gd name="connsiteX15" fmla="*/ 0 w 12192000"/>
              <a:gd name="connsiteY15" fmla="*/ 36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2000" h="6858000">
                <a:moveTo>
                  <a:pt x="36000" y="36000"/>
                </a:moveTo>
                <a:lnTo>
                  <a:pt x="36000" y="6822000"/>
                </a:lnTo>
                <a:lnTo>
                  <a:pt x="12156000" y="6822000"/>
                </a:lnTo>
                <a:lnTo>
                  <a:pt x="12156000" y="36000"/>
                </a:lnTo>
                <a:close/>
                <a:moveTo>
                  <a:pt x="0" y="0"/>
                </a:moveTo>
                <a:lnTo>
                  <a:pt x="36000" y="0"/>
                </a:lnTo>
                <a:lnTo>
                  <a:pt x="12156000" y="0"/>
                </a:lnTo>
                <a:lnTo>
                  <a:pt x="12192000" y="0"/>
                </a:lnTo>
                <a:lnTo>
                  <a:pt x="12192000" y="36000"/>
                </a:lnTo>
                <a:lnTo>
                  <a:pt x="12192000" y="6822000"/>
                </a:lnTo>
                <a:lnTo>
                  <a:pt x="12192000" y="6858000"/>
                </a:lnTo>
                <a:lnTo>
                  <a:pt x="12156000" y="6858000"/>
                </a:lnTo>
                <a:lnTo>
                  <a:pt x="36000" y="6858000"/>
                </a:lnTo>
                <a:lnTo>
                  <a:pt x="0" y="6858000"/>
                </a:lnTo>
                <a:lnTo>
                  <a:pt x="0" y="6822000"/>
                </a:lnTo>
                <a:lnTo>
                  <a:pt x="0" y="36000"/>
                </a:lnTo>
                <a:close/>
              </a:path>
            </a:pathLst>
          </a:cu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n-GB" noProof="0"/>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360000" y="359999"/>
            <a:ext cx="4416588" cy="5321927"/>
          </a:xfrm>
          <a:gradFill>
            <a:gsLst>
              <a:gs pos="46000">
                <a:schemeClr val="bg1">
                  <a:alpha val="90000"/>
                </a:schemeClr>
              </a:gs>
              <a:gs pos="0">
                <a:schemeClr val="accent1">
                  <a:lumMod val="20000"/>
                  <a:lumOff val="80000"/>
                  <a:alpha val="50000"/>
                </a:schemeClr>
              </a:gs>
              <a:gs pos="80000">
                <a:schemeClr val="bg1"/>
              </a:gs>
            </a:gsLst>
            <a:lin ang="3600000" scaled="0"/>
          </a:gradFill>
        </p:spPr>
        <p:txBody>
          <a:bodyPr lIns="72000" rIns="180000" bIns="180000" rtlCol="0" anchor="b"/>
          <a:lstStyle>
            <a:lvl1pPr algn="r">
              <a:lnSpc>
                <a:spcPts val="4700"/>
              </a:lnSpc>
              <a:defRPr sz="4500">
                <a:solidFill>
                  <a:schemeClr val="tx1"/>
                </a:solidFill>
              </a:defRPr>
            </a:lvl1pPr>
          </a:lstStyle>
          <a:p>
            <a:pPr rtl="0"/>
            <a:r>
              <a:rPr lang="en-GB" noProof="0"/>
              <a:t>Click to edit presentation title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359999" y="5681926"/>
            <a:ext cx="4416587" cy="816075"/>
          </a:xfrm>
          <a:solidFill>
            <a:schemeClr val="bg1">
              <a:alpha val="80000"/>
            </a:schemeClr>
          </a:solidFill>
          <a:ln w="3175">
            <a:gradFill>
              <a:gsLst>
                <a:gs pos="0">
                  <a:schemeClr val="bg1"/>
                </a:gs>
                <a:gs pos="100000">
                  <a:schemeClr val="accent1"/>
                </a:gs>
              </a:gsLst>
              <a:lin ang="0" scaled="0"/>
            </a:gradFill>
          </a:ln>
        </p:spPr>
        <p:txBody>
          <a:bodyPr tIns="144000" rIns="180000" rtlCol="0"/>
          <a:lstStyle>
            <a:lvl1pPr marL="0" indent="0" algn="r">
              <a:buNone/>
              <a:defRPr sz="18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n-US" noProof="0"/>
              <a:t>Click to edit Master subtitle style</a:t>
            </a:r>
            <a:endParaRPr lang="en-GB" noProof="0"/>
          </a:p>
        </p:txBody>
      </p:sp>
    </p:spTree>
    <p:extLst>
      <p:ext uri="{BB962C8B-B14F-4D97-AF65-F5344CB8AC3E}">
        <p14:creationId xmlns:p14="http://schemas.microsoft.com/office/powerpoint/2010/main" val="28479935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7.xml"/><Relationship Id="rId3" Type="http://schemas.openxmlformats.org/officeDocument/2006/relationships/slideLayout" Target="../slideLayouts/slideLayout22.xml"/><Relationship Id="rId7" Type="http://schemas.openxmlformats.org/officeDocument/2006/relationships/slideLayout" Target="../slideLayouts/slideLayout26.xml"/><Relationship Id="rId12" Type="http://schemas.openxmlformats.org/officeDocument/2006/relationships/theme" Target="../theme/theme2.xml"/><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0" Type="http://schemas.openxmlformats.org/officeDocument/2006/relationships/slideLayout" Target="../slideLayouts/slideLayout29.xml"/><Relationship Id="rId4" Type="http://schemas.openxmlformats.org/officeDocument/2006/relationships/slideLayout" Target="../slideLayouts/slideLayout23.xml"/><Relationship Id="rId9"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6726F2C-157B-477E-AD76-8F54126834C2}"/>
              </a:ext>
            </a:extLst>
          </p:cNvPr>
          <p:cNvSpPr/>
          <p:nvPr userDrawn="1"/>
        </p:nvSpPr>
        <p:spPr>
          <a:xfrm>
            <a:off x="0" y="6191250"/>
            <a:ext cx="12192000" cy="6667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2" name="Title Placeholder 1">
            <a:extLst>
              <a:ext uri="{FF2B5EF4-FFF2-40B4-BE49-F238E27FC236}">
                <a16:creationId xmlns:a16="http://schemas.microsoft.com/office/drawing/2014/main" id="{090F41A2-6535-4CA6-81E4-026A5B56D9D7}"/>
              </a:ext>
            </a:extLst>
          </p:cNvPr>
          <p:cNvSpPr>
            <a:spLocks noGrp="1"/>
          </p:cNvSpPr>
          <p:nvPr>
            <p:ph type="title"/>
          </p:nvPr>
        </p:nvSpPr>
        <p:spPr>
          <a:xfrm>
            <a:off x="432000" y="432000"/>
            <a:ext cx="11340000" cy="432000"/>
          </a:xfrm>
          <a:prstGeom prst="rect">
            <a:avLst/>
          </a:prstGeom>
        </p:spPr>
        <p:txBody>
          <a:bodyPr vert="horz" lIns="0" tIns="0" rIns="0" bIns="0" rtlCol="0" anchor="ctr">
            <a:noAutofit/>
          </a:bodyPr>
          <a:lstStyle/>
          <a:p>
            <a:pPr rtl="0"/>
            <a:r>
              <a:rPr lang="en-GB" noProof="0"/>
              <a:t>Click to edit page title</a:t>
            </a:r>
          </a:p>
        </p:txBody>
      </p:sp>
      <p:sp>
        <p:nvSpPr>
          <p:cNvPr id="3" name="Text Placeholder 2">
            <a:extLst>
              <a:ext uri="{FF2B5EF4-FFF2-40B4-BE49-F238E27FC236}">
                <a16:creationId xmlns:a16="http://schemas.microsoft.com/office/drawing/2014/main" id="{213AB95C-7DD4-4796-80E4-1B7466A2A037}"/>
              </a:ext>
            </a:extLst>
          </p:cNvPr>
          <p:cNvSpPr>
            <a:spLocks noGrp="1"/>
          </p:cNvSpPr>
          <p:nvPr>
            <p:ph type="body" idx="1"/>
          </p:nvPr>
        </p:nvSpPr>
        <p:spPr>
          <a:xfrm>
            <a:off x="432000" y="1512000"/>
            <a:ext cx="11340000" cy="4377523"/>
          </a:xfrm>
          <a:prstGeom prst="rect">
            <a:avLst/>
          </a:prstGeom>
        </p:spPr>
        <p:txBody>
          <a:bodyPr vert="horz" lIns="0" tIns="0" rIns="0" bIns="0" rtlCol="0">
            <a:noAutofit/>
          </a:body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a:p>
        </p:txBody>
      </p:sp>
      <p:sp>
        <p:nvSpPr>
          <p:cNvPr id="7" name="Rectangle 6">
            <a:extLst>
              <a:ext uri="{FF2B5EF4-FFF2-40B4-BE49-F238E27FC236}">
                <a16:creationId xmlns:a16="http://schemas.microsoft.com/office/drawing/2014/main" id="{474FB90F-5E6B-4508-96BB-939635D11AFF}"/>
              </a:ext>
            </a:extLst>
          </p:cNvPr>
          <p:cNvSpPr/>
          <p:nvPr userDrawn="1"/>
        </p:nvSpPr>
        <p:spPr>
          <a:xfrm>
            <a:off x="0" y="0"/>
            <a:ext cx="12192000" cy="144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9" name="Rectangle 8">
            <a:extLst>
              <a:ext uri="{FF2B5EF4-FFF2-40B4-BE49-F238E27FC236}">
                <a16:creationId xmlns:a16="http://schemas.microsoft.com/office/drawing/2014/main" id="{774A1CB7-B157-440C-BA82-A62890EF3721}"/>
              </a:ext>
            </a:extLst>
          </p:cNvPr>
          <p:cNvSpPr/>
          <p:nvPr userDrawn="1"/>
        </p:nvSpPr>
        <p:spPr>
          <a:xfrm>
            <a:off x="0" y="92074"/>
            <a:ext cx="144000" cy="66294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10" name="Rectangle 9">
            <a:extLst>
              <a:ext uri="{FF2B5EF4-FFF2-40B4-BE49-F238E27FC236}">
                <a16:creationId xmlns:a16="http://schemas.microsoft.com/office/drawing/2014/main" id="{EE5B1BAC-5CBE-4B0E-B0AA-1C05EBEE964E}"/>
              </a:ext>
            </a:extLst>
          </p:cNvPr>
          <p:cNvSpPr/>
          <p:nvPr userDrawn="1"/>
        </p:nvSpPr>
        <p:spPr>
          <a:xfrm>
            <a:off x="12048000" y="92074"/>
            <a:ext cx="144000" cy="66294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18" name="Freeform: Shape 17">
            <a:extLst>
              <a:ext uri="{FF2B5EF4-FFF2-40B4-BE49-F238E27FC236}">
                <a16:creationId xmlns:a16="http://schemas.microsoft.com/office/drawing/2014/main" id="{168BD16A-5998-4CCA-B0F2-62F67B639AFD}"/>
              </a:ext>
            </a:extLst>
          </p:cNvPr>
          <p:cNvSpPr/>
          <p:nvPr userDrawn="1"/>
        </p:nvSpPr>
        <p:spPr>
          <a:xfrm>
            <a:off x="0" y="0"/>
            <a:ext cx="12192000" cy="6858000"/>
          </a:xfrm>
          <a:custGeom>
            <a:avLst/>
            <a:gdLst>
              <a:gd name="connsiteX0" fmla="*/ 36000 w 12192000"/>
              <a:gd name="connsiteY0" fmla="*/ 36000 h 6858000"/>
              <a:gd name="connsiteX1" fmla="*/ 36000 w 12192000"/>
              <a:gd name="connsiteY1" fmla="*/ 6822000 h 6858000"/>
              <a:gd name="connsiteX2" fmla="*/ 12156000 w 12192000"/>
              <a:gd name="connsiteY2" fmla="*/ 6822000 h 6858000"/>
              <a:gd name="connsiteX3" fmla="*/ 12156000 w 12192000"/>
              <a:gd name="connsiteY3" fmla="*/ 36000 h 6858000"/>
              <a:gd name="connsiteX4" fmla="*/ 0 w 12192000"/>
              <a:gd name="connsiteY4" fmla="*/ 0 h 6858000"/>
              <a:gd name="connsiteX5" fmla="*/ 36000 w 12192000"/>
              <a:gd name="connsiteY5" fmla="*/ 0 h 6858000"/>
              <a:gd name="connsiteX6" fmla="*/ 12156000 w 12192000"/>
              <a:gd name="connsiteY6" fmla="*/ 0 h 6858000"/>
              <a:gd name="connsiteX7" fmla="*/ 12192000 w 12192000"/>
              <a:gd name="connsiteY7" fmla="*/ 0 h 6858000"/>
              <a:gd name="connsiteX8" fmla="*/ 12192000 w 12192000"/>
              <a:gd name="connsiteY8" fmla="*/ 36000 h 6858000"/>
              <a:gd name="connsiteX9" fmla="*/ 12192000 w 12192000"/>
              <a:gd name="connsiteY9" fmla="*/ 6822000 h 6858000"/>
              <a:gd name="connsiteX10" fmla="*/ 12192000 w 12192000"/>
              <a:gd name="connsiteY10" fmla="*/ 6858000 h 6858000"/>
              <a:gd name="connsiteX11" fmla="*/ 12156000 w 12192000"/>
              <a:gd name="connsiteY11" fmla="*/ 6858000 h 6858000"/>
              <a:gd name="connsiteX12" fmla="*/ 36000 w 12192000"/>
              <a:gd name="connsiteY12" fmla="*/ 6858000 h 6858000"/>
              <a:gd name="connsiteX13" fmla="*/ 0 w 12192000"/>
              <a:gd name="connsiteY13" fmla="*/ 6858000 h 6858000"/>
              <a:gd name="connsiteX14" fmla="*/ 0 w 12192000"/>
              <a:gd name="connsiteY14" fmla="*/ 6822000 h 6858000"/>
              <a:gd name="connsiteX15" fmla="*/ 0 w 12192000"/>
              <a:gd name="connsiteY15" fmla="*/ 36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2000" h="6858000">
                <a:moveTo>
                  <a:pt x="36000" y="36000"/>
                </a:moveTo>
                <a:lnTo>
                  <a:pt x="36000" y="6822000"/>
                </a:lnTo>
                <a:lnTo>
                  <a:pt x="12156000" y="6822000"/>
                </a:lnTo>
                <a:lnTo>
                  <a:pt x="12156000" y="36000"/>
                </a:lnTo>
                <a:close/>
                <a:moveTo>
                  <a:pt x="0" y="0"/>
                </a:moveTo>
                <a:lnTo>
                  <a:pt x="36000" y="0"/>
                </a:lnTo>
                <a:lnTo>
                  <a:pt x="12156000" y="0"/>
                </a:lnTo>
                <a:lnTo>
                  <a:pt x="12192000" y="0"/>
                </a:lnTo>
                <a:lnTo>
                  <a:pt x="12192000" y="36000"/>
                </a:lnTo>
                <a:lnTo>
                  <a:pt x="12192000" y="6822000"/>
                </a:lnTo>
                <a:lnTo>
                  <a:pt x="12192000" y="6858000"/>
                </a:lnTo>
                <a:lnTo>
                  <a:pt x="12156000" y="6858000"/>
                </a:lnTo>
                <a:lnTo>
                  <a:pt x="36000" y="6858000"/>
                </a:lnTo>
                <a:lnTo>
                  <a:pt x="0" y="6858000"/>
                </a:lnTo>
                <a:lnTo>
                  <a:pt x="0" y="6822000"/>
                </a:lnTo>
                <a:lnTo>
                  <a:pt x="0" y="36000"/>
                </a:lnTo>
                <a:close/>
              </a:path>
            </a:pathLst>
          </a:cu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n-GB" noProof="0"/>
          </a:p>
        </p:txBody>
      </p:sp>
      <p:sp>
        <p:nvSpPr>
          <p:cNvPr id="6" name="Slide Number Placeholder 5">
            <a:extLst>
              <a:ext uri="{FF2B5EF4-FFF2-40B4-BE49-F238E27FC236}">
                <a16:creationId xmlns:a16="http://schemas.microsoft.com/office/drawing/2014/main" id="{5ECA3099-A94F-4C3E-BC29-780EDD38F722}"/>
              </a:ext>
            </a:extLst>
          </p:cNvPr>
          <p:cNvSpPr>
            <a:spLocks noGrp="1"/>
          </p:cNvSpPr>
          <p:nvPr>
            <p:ph type="sldNum" sz="quarter" idx="4"/>
          </p:nvPr>
        </p:nvSpPr>
        <p:spPr>
          <a:xfrm>
            <a:off x="11677425" y="6322399"/>
            <a:ext cx="370575" cy="365125"/>
          </a:xfrm>
          <a:prstGeom prst="rect">
            <a:avLst/>
          </a:prstGeom>
          <a:solidFill>
            <a:schemeClr val="bg1"/>
          </a:solidFill>
          <a:ln w="3175">
            <a:solidFill>
              <a:schemeClr val="bg1">
                <a:lumMod val="85000"/>
              </a:schemeClr>
            </a:solidFill>
          </a:ln>
          <a:effectLst/>
        </p:spPr>
        <p:txBody>
          <a:bodyPr vert="horz" lIns="0" tIns="0" rIns="0" bIns="0" rtlCol="0" anchor="ctr"/>
          <a:lstStyle>
            <a:lvl1pPr algn="ctr">
              <a:defRPr sz="1200">
                <a:solidFill>
                  <a:schemeClr val="tx1">
                    <a:lumMod val="75000"/>
                    <a:lumOff val="25000"/>
                  </a:schemeClr>
                </a:solidFill>
              </a:defRPr>
            </a:lvl1pPr>
          </a:lstStyle>
          <a:p>
            <a:pPr rtl="0"/>
            <a:fld id="{19B51A1E-902D-48AF-9020-955120F399B6}" type="slidenum">
              <a:rPr lang="en-GB" noProof="0" smtClean="0"/>
              <a:pPr/>
              <a:t>‹#›</a:t>
            </a:fld>
            <a:endParaRPr lang="en-GB" noProof="0"/>
          </a:p>
        </p:txBody>
      </p:sp>
      <p:sp>
        <p:nvSpPr>
          <p:cNvPr id="5" name="Footer Placeholder 4">
            <a:extLst>
              <a:ext uri="{FF2B5EF4-FFF2-40B4-BE49-F238E27FC236}">
                <a16:creationId xmlns:a16="http://schemas.microsoft.com/office/drawing/2014/main" id="{58879C91-B77F-4273-9A27-A3535FB889DB}"/>
              </a:ext>
            </a:extLst>
          </p:cNvPr>
          <p:cNvSpPr>
            <a:spLocks noGrp="1"/>
          </p:cNvSpPr>
          <p:nvPr>
            <p:ph type="ftr" sz="quarter" idx="3"/>
          </p:nvPr>
        </p:nvSpPr>
        <p:spPr>
          <a:xfrm>
            <a:off x="144000" y="6322399"/>
            <a:ext cx="4114800" cy="365125"/>
          </a:xfrm>
          <a:prstGeom prst="rect">
            <a:avLst/>
          </a:prstGeom>
        </p:spPr>
        <p:txBody>
          <a:bodyPr vert="horz" lIns="0" tIns="0" rIns="0" bIns="0" rtlCol="0" anchor="ctr"/>
          <a:lstStyle>
            <a:lvl1pPr algn="l">
              <a:defRPr sz="1200">
                <a:solidFill>
                  <a:schemeClr val="tx1">
                    <a:lumMod val="75000"/>
                    <a:lumOff val="25000"/>
                  </a:schemeClr>
                </a:solidFill>
              </a:defRPr>
            </a:lvl1pPr>
          </a:lstStyle>
          <a:p>
            <a:pPr rtl="0"/>
            <a:r>
              <a:rPr lang="en-GB" noProof="0"/>
              <a:t>Add a footer</a:t>
            </a:r>
          </a:p>
        </p:txBody>
      </p:sp>
      <p:sp>
        <p:nvSpPr>
          <p:cNvPr id="21" name="TextBox 20">
            <a:extLst>
              <a:ext uri="{FF2B5EF4-FFF2-40B4-BE49-F238E27FC236}">
                <a16:creationId xmlns:a16="http://schemas.microsoft.com/office/drawing/2014/main" id="{B3839907-C37E-4F37-B9BB-92B4A49360E6}"/>
              </a:ext>
            </a:extLst>
          </p:cNvPr>
          <p:cNvSpPr txBox="1"/>
          <p:nvPr userDrawn="1"/>
        </p:nvSpPr>
        <p:spPr>
          <a:xfrm>
            <a:off x="10194026" y="6258973"/>
            <a:ext cx="1577974" cy="427535"/>
          </a:xfrm>
          <a:prstGeom prst="rect">
            <a:avLst/>
          </a:prstGeom>
          <a:noFill/>
        </p:spPr>
        <p:txBody>
          <a:bodyPr wrap="square" lIns="0" tIns="144000" rIns="0" bIns="0" rtlCol="0">
            <a:spAutoFit/>
          </a:bodyPr>
          <a:lstStyle/>
          <a:p>
            <a:pPr algn="ctr" rtl="0">
              <a:lnSpc>
                <a:spcPts val="1100"/>
              </a:lnSpc>
            </a:pPr>
            <a:r>
              <a:rPr lang="en-GB" sz="2000" b="1" spc="0" noProof="0">
                <a:solidFill>
                  <a:schemeClr val="tx1">
                    <a:lumMod val="75000"/>
                    <a:lumOff val="25000"/>
                  </a:schemeClr>
                </a:solidFill>
                <a:latin typeface="+mj-lt"/>
                <a:cs typeface="Times New Roman" panose="02020603050405020304" pitchFamily="18" charset="0"/>
              </a:rPr>
              <a:t>Contoso</a:t>
            </a:r>
            <a:br>
              <a:rPr lang="en-GB" sz="2000" b="1" spc="0" baseline="0" noProof="0">
                <a:solidFill>
                  <a:schemeClr val="tx1">
                    <a:lumMod val="75000"/>
                    <a:lumOff val="25000"/>
                  </a:schemeClr>
                </a:solidFill>
                <a:latin typeface="Times New Roman" panose="02020603050405020304" pitchFamily="18" charset="0"/>
                <a:cs typeface="Times New Roman" panose="02020603050405020304" pitchFamily="18" charset="0"/>
              </a:rPr>
            </a:br>
            <a:r>
              <a:rPr lang="en-GB" sz="1100" b="0" i="1" spc="600" noProof="0">
                <a:solidFill>
                  <a:schemeClr val="tx1">
                    <a:lumMod val="75000"/>
                    <a:lumOff val="25000"/>
                  </a:schemeClr>
                </a:solidFill>
                <a:latin typeface="Times New Roman" panose="02020603050405020304" pitchFamily="18" charset="0"/>
                <a:cs typeface="Times New Roman" panose="02020603050405020304" pitchFamily="18" charset="0"/>
              </a:rPr>
              <a:t>Suites</a:t>
            </a:r>
          </a:p>
        </p:txBody>
      </p:sp>
    </p:spTree>
    <p:extLst>
      <p:ext uri="{BB962C8B-B14F-4D97-AF65-F5344CB8AC3E}">
        <p14:creationId xmlns:p14="http://schemas.microsoft.com/office/powerpoint/2010/main" val="946163275"/>
      </p:ext>
    </p:extLst>
  </p:cSld>
  <p:clrMap bg1="lt1" tx1="dk1" bg2="lt2" tx2="dk2" accent1="accent1" accent2="accent2" accent3="accent3" accent4="accent4" accent5="accent5" accent6="accent6" hlink="hlink" folHlink="folHlink"/>
  <p:sldLayoutIdLst>
    <p:sldLayoutId id="2147483649" r:id="rId1"/>
    <p:sldLayoutId id="2147483662" r:id="rId2"/>
    <p:sldLayoutId id="2147483663" r:id="rId3"/>
    <p:sldLayoutId id="2147483665" r:id="rId4"/>
    <p:sldLayoutId id="2147483666" r:id="rId5"/>
    <p:sldLayoutId id="2147483659" r:id="rId6"/>
    <p:sldLayoutId id="2147483660" r:id="rId7"/>
    <p:sldLayoutId id="2147483664" r:id="rId8"/>
    <p:sldLayoutId id="2147483668" r:id="rId9"/>
    <p:sldLayoutId id="2147483669" r:id="rId10"/>
    <p:sldLayoutId id="2147483650" r:id="rId11"/>
    <p:sldLayoutId id="2147483652" r:id="rId12"/>
    <p:sldLayoutId id="2147483667" r:id="rId13"/>
    <p:sldLayoutId id="2147483656" r:id="rId14"/>
    <p:sldLayoutId id="2147483657" r:id="rId15"/>
    <p:sldLayoutId id="2147483671" r:id="rId16"/>
    <p:sldLayoutId id="2147483672" r:id="rId17"/>
    <p:sldLayoutId id="2147483654" r:id="rId18"/>
    <p:sldLayoutId id="2147483655" r:id="rId19"/>
  </p:sldLayoutIdLst>
  <p:hf hdr="0" ftr="0" dt="0"/>
  <p:txStyles>
    <p:titleStyle>
      <a:lvl1pPr algn="l" defTabSz="914400" rtl="0" eaLnBrk="1" latinLnBrk="0" hangingPunct="1">
        <a:lnSpc>
          <a:spcPct val="90000"/>
        </a:lnSpc>
        <a:spcBef>
          <a:spcPct val="0"/>
        </a:spcBef>
        <a:buNone/>
        <a:defRPr sz="3200" kern="1200">
          <a:solidFill>
            <a:schemeClr val="tx1"/>
          </a:solidFill>
          <a:latin typeface="Rockwell" panose="02060603020205020403" pitchFamily="18" charset="0"/>
          <a:ea typeface="+mj-ea"/>
          <a:cs typeface="+mj-cs"/>
        </a:defRPr>
      </a:lvl1pPr>
    </p:titleStyle>
    <p:body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A9CB1D9-F318-1445-0FDB-7F5B0E81644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51CDA1E6-D4FA-B217-F465-DDD49EA39DF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EAA92414-A6AF-73D6-AF6E-BF4C8E33181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E284D7EE-401D-4647-8BC3-1BC21BCBB5A3}" type="datetimeFigureOut">
              <a:rPr lang="en-GB" smtClean="0"/>
              <a:t>19/12/2024</a:t>
            </a:fld>
            <a:endParaRPr lang="en-GB"/>
          </a:p>
        </p:txBody>
      </p:sp>
      <p:sp>
        <p:nvSpPr>
          <p:cNvPr id="5" name="Footer Placeholder 4">
            <a:extLst>
              <a:ext uri="{FF2B5EF4-FFF2-40B4-BE49-F238E27FC236}">
                <a16:creationId xmlns:a16="http://schemas.microsoft.com/office/drawing/2014/main" id="{76367615-F4FD-A0B0-BF54-AC474CFB289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GB"/>
          </a:p>
        </p:txBody>
      </p:sp>
      <p:sp>
        <p:nvSpPr>
          <p:cNvPr id="6" name="Slide Number Placeholder 5">
            <a:extLst>
              <a:ext uri="{FF2B5EF4-FFF2-40B4-BE49-F238E27FC236}">
                <a16:creationId xmlns:a16="http://schemas.microsoft.com/office/drawing/2014/main" id="{A2E0F97D-42EB-4751-9230-77EC4E100E5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D5349E3-4023-4FA5-AF31-4B8EE2D864ED}" type="slidenum">
              <a:rPr lang="en-GB" smtClean="0"/>
              <a:t>‹#›</a:t>
            </a:fld>
            <a:endParaRPr lang="en-GB"/>
          </a:p>
        </p:txBody>
      </p:sp>
    </p:spTree>
    <p:extLst>
      <p:ext uri="{BB962C8B-B14F-4D97-AF65-F5344CB8AC3E}">
        <p14:creationId xmlns:p14="http://schemas.microsoft.com/office/powerpoint/2010/main" val="3141209923"/>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9.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9.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9.xm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6.xml"/></Relationships>
</file>

<file path=ppt/slides/_rels/slide1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6.xml"/></Relationships>
</file>

<file path=ppt/slides/_rels/slide1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6.xml"/></Relationships>
</file>

<file path=ppt/slides/_rels/slide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6.xml"/></Relationships>
</file>

<file path=ppt/slides/_rels/slide18.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8.png"/><Relationship Id="rId3" Type="http://schemas.openxmlformats.org/officeDocument/2006/relationships/image" Target="../media/image19.jpg"/><Relationship Id="rId7" Type="http://schemas.openxmlformats.org/officeDocument/2006/relationships/image" Target="../media/image23.svg"/><Relationship Id="rId12" Type="http://schemas.openxmlformats.org/officeDocument/2006/relationships/hyperlink" Target="https://www.linkedin.com/in/stephanie-ugwuanya-bb1817122/" TargetMode="External"/><Relationship Id="rId2" Type="http://schemas.openxmlformats.org/officeDocument/2006/relationships/notesSlide" Target="../notesSlides/notesSlide3.xml"/><Relationship Id="rId1" Type="http://schemas.openxmlformats.org/officeDocument/2006/relationships/slideLayout" Target="../slideLayouts/slideLayout8.xml"/><Relationship Id="rId6" Type="http://schemas.openxmlformats.org/officeDocument/2006/relationships/image" Target="../media/image22.png"/><Relationship Id="rId11" Type="http://schemas.openxmlformats.org/officeDocument/2006/relationships/image" Target="../media/image27.svg"/><Relationship Id="rId5" Type="http://schemas.openxmlformats.org/officeDocument/2006/relationships/image" Target="../media/image21.svg"/><Relationship Id="rId15" Type="http://schemas.openxmlformats.org/officeDocument/2006/relationships/image" Target="../media/image29.png"/><Relationship Id="rId10"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25.svg"/><Relationship Id="rId14" Type="http://schemas.openxmlformats.org/officeDocument/2006/relationships/hyperlink" Target="https://github.com/StephanieUgwuanya"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3" Type="http://schemas.openxmlformats.org/officeDocument/2006/relationships/hyperlink" Target="https://www.ecad.eu/" TargetMode="External"/><Relationship Id="rId2" Type="http://schemas.openxmlformats.org/officeDocument/2006/relationships/image" Target="../media/image2.png"/><Relationship Id="rId1" Type="http://schemas.openxmlformats.org/officeDocument/2006/relationships/slideLayout" Target="../slideLayouts/slideLayout19.xml"/><Relationship Id="rId4" Type="http://schemas.openxmlformats.org/officeDocument/2006/relationships/hyperlink" Target="../../Dataset-weather-prediction-dataset-processed%20(1).csv"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9.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10" descr="Spring Flower Background">
            <a:extLst>
              <a:ext uri="{FF2B5EF4-FFF2-40B4-BE49-F238E27FC236}">
                <a16:creationId xmlns:a16="http://schemas.microsoft.com/office/drawing/2014/main" id="{A94165E3-1DF7-3455-3B50-AB78EF918C57}"/>
              </a:ext>
            </a:extLst>
          </p:cNvPr>
          <p:cNvPicPr>
            <a:picLocks noChangeAspect="1"/>
          </p:cNvPicPr>
          <p:nvPr/>
        </p:nvPicPr>
        <p:blipFill>
          <a:blip r:embed="rId2">
            <a:extLst>
              <a:ext uri="{BEBA8EAE-BF5A-486C-A8C5-ECC9F3942E4B}">
                <a14:imgProps xmlns:a14="http://schemas.microsoft.com/office/drawing/2010/main">
                  <a14:imgLayer r:embed="rId3">
                    <a14:imgEffect>
                      <a14:saturation sat="33000"/>
                    </a14:imgEffect>
                  </a14:imgLayer>
                </a14:imgProps>
              </a:ext>
            </a:extLst>
          </a:blip>
          <a:srcRect b="1892"/>
          <a:stretch/>
        </p:blipFill>
        <p:spPr>
          <a:xfrm>
            <a:off x="144000" y="144000"/>
            <a:ext cx="11905200" cy="6570000"/>
          </a:xfrm>
          <a:prstGeom prst="rect">
            <a:avLst/>
          </a:prstGeom>
          <a:noFill/>
        </p:spPr>
      </p:pic>
      <p:sp>
        <p:nvSpPr>
          <p:cNvPr id="10" name="Subtitle 3">
            <a:extLst>
              <a:ext uri="{FF2B5EF4-FFF2-40B4-BE49-F238E27FC236}">
                <a16:creationId xmlns:a16="http://schemas.microsoft.com/office/drawing/2014/main" id="{6C203636-E061-2DA9-016C-8C5C2EABDAC7}"/>
              </a:ext>
            </a:extLst>
          </p:cNvPr>
          <p:cNvSpPr>
            <a:spLocks noGrp="1"/>
          </p:cNvSpPr>
          <p:nvPr>
            <p:ph type="subTitle" idx="1"/>
          </p:nvPr>
        </p:nvSpPr>
        <p:spPr>
          <a:xfrm>
            <a:off x="359999" y="5681926"/>
            <a:ext cx="4416587" cy="816075"/>
          </a:xfrm>
        </p:spPr>
        <p:txBody>
          <a:bodyPr/>
          <a:lstStyle/>
          <a:p>
            <a:pPr algn="l" rtl="0"/>
            <a:r>
              <a:rPr lang="en-GB" sz="1800" b="1" dirty="0">
                <a:solidFill>
                  <a:schemeClr val="tx1"/>
                </a:solidFill>
                <a:latin typeface="+mj-lt"/>
              </a:rPr>
              <a:t> Stephanie Ugwuanya </a:t>
            </a:r>
          </a:p>
          <a:p>
            <a:pPr algn="l" rtl="0"/>
            <a:r>
              <a:rPr lang="en-GB" sz="1800" b="1" dirty="0">
                <a:solidFill>
                  <a:schemeClr val="tx1"/>
                </a:solidFill>
                <a:latin typeface="+mj-lt"/>
              </a:rPr>
              <a:t> December 2024 </a:t>
            </a:r>
          </a:p>
          <a:p>
            <a:endParaRPr lang="en-US" dirty="0"/>
          </a:p>
        </p:txBody>
      </p:sp>
      <p:sp>
        <p:nvSpPr>
          <p:cNvPr id="2" name="Slide Number Placeholder 1" hidden="1">
            <a:extLst>
              <a:ext uri="{FF2B5EF4-FFF2-40B4-BE49-F238E27FC236}">
                <a16:creationId xmlns:a16="http://schemas.microsoft.com/office/drawing/2014/main" id="{5FD8C13D-E4FC-5436-58E0-62C71AB87A48}"/>
              </a:ext>
            </a:extLst>
          </p:cNvPr>
          <p:cNvSpPr>
            <a:spLocks noGrp="1"/>
          </p:cNvSpPr>
          <p:nvPr>
            <p:ph type="sldNum" sz="quarter" idx="4294967295"/>
          </p:nvPr>
        </p:nvSpPr>
        <p:spPr>
          <a:xfrm>
            <a:off x="11677425" y="6322399"/>
            <a:ext cx="370575" cy="365125"/>
          </a:xfrm>
        </p:spPr>
        <p:txBody>
          <a:bodyPr/>
          <a:lstStyle/>
          <a:p>
            <a:pPr rtl="0">
              <a:spcAft>
                <a:spcPts val="600"/>
              </a:spcAft>
            </a:pPr>
            <a:fld id="{19B51A1E-902D-48AF-9020-955120F399B6}" type="slidenum">
              <a:rPr lang="en-GB" noProof="0" smtClean="0"/>
              <a:pPr rtl="0">
                <a:spcAft>
                  <a:spcPts val="600"/>
                </a:spcAft>
              </a:pPr>
              <a:t>1</a:t>
            </a:fld>
            <a:endParaRPr lang="en-GB" noProof="0"/>
          </a:p>
        </p:txBody>
      </p:sp>
      <p:sp>
        <p:nvSpPr>
          <p:cNvPr id="4" name="Title 2">
            <a:extLst>
              <a:ext uri="{FF2B5EF4-FFF2-40B4-BE49-F238E27FC236}">
                <a16:creationId xmlns:a16="http://schemas.microsoft.com/office/drawing/2014/main" id="{0BD9C8A0-0610-B1B5-967D-8FED13538D6C}"/>
              </a:ext>
            </a:extLst>
          </p:cNvPr>
          <p:cNvSpPr>
            <a:spLocks noGrp="1"/>
          </p:cNvSpPr>
          <p:nvPr>
            <p:ph type="ctrTitle"/>
          </p:nvPr>
        </p:nvSpPr>
        <p:spPr>
          <a:xfrm>
            <a:off x="360363" y="360363"/>
            <a:ext cx="4416425" cy="5321300"/>
          </a:xfrm>
        </p:spPr>
        <p:txBody>
          <a:bodyPr rtlCol="0"/>
          <a:lstStyle/>
          <a:p>
            <a:pPr algn="l"/>
            <a:r>
              <a:rPr lang="en-GB" sz="4000" dirty="0"/>
              <a:t>Weather Conditions and Climate Change </a:t>
            </a:r>
            <a:br>
              <a:rPr lang="en-GB" dirty="0"/>
            </a:br>
            <a:br>
              <a:rPr lang="en-GB" dirty="0"/>
            </a:br>
            <a:r>
              <a:rPr lang="en-GB" sz="4000" dirty="0" err="1"/>
              <a:t>ClimateWins</a:t>
            </a:r>
            <a:endParaRPr lang="en-GB" sz="4000" dirty="0"/>
          </a:p>
        </p:txBody>
      </p:sp>
    </p:spTree>
    <p:extLst>
      <p:ext uri="{BB962C8B-B14F-4D97-AF65-F5344CB8AC3E}">
        <p14:creationId xmlns:p14="http://schemas.microsoft.com/office/powerpoint/2010/main" val="28513080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a:extLst>
              <a:ext uri="{FF2B5EF4-FFF2-40B4-BE49-F238E27FC236}">
                <a16:creationId xmlns:a16="http://schemas.microsoft.com/office/drawing/2014/main" id="{E28F568A-8DA0-098A-203A-65A0D18BD6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74197" y="1444091"/>
            <a:ext cx="5670994" cy="3539593"/>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0F824B2D-DB75-79A3-C58C-C9D1A9471788}"/>
              </a:ext>
            </a:extLst>
          </p:cNvPr>
          <p:cNvSpPr txBox="1"/>
          <p:nvPr/>
        </p:nvSpPr>
        <p:spPr>
          <a:xfrm>
            <a:off x="5974197" y="950987"/>
            <a:ext cx="4829175" cy="369332"/>
          </a:xfrm>
          <a:prstGeom prst="rect">
            <a:avLst/>
          </a:prstGeom>
          <a:noFill/>
        </p:spPr>
        <p:txBody>
          <a:bodyPr wrap="square" rtlCol="0">
            <a:spAutoFit/>
          </a:bodyPr>
          <a:lstStyle/>
          <a:p>
            <a:r>
              <a:rPr lang="en-GB" dirty="0"/>
              <a:t>Test Set (Confusion Matrix)</a:t>
            </a:r>
          </a:p>
        </p:txBody>
      </p:sp>
      <p:sp>
        <p:nvSpPr>
          <p:cNvPr id="3" name="TextBox 2">
            <a:extLst>
              <a:ext uri="{FF2B5EF4-FFF2-40B4-BE49-F238E27FC236}">
                <a16:creationId xmlns:a16="http://schemas.microsoft.com/office/drawing/2014/main" id="{F97DC663-029D-7026-568C-18EEF97F77E2}"/>
              </a:ext>
            </a:extLst>
          </p:cNvPr>
          <p:cNvSpPr txBox="1"/>
          <p:nvPr/>
        </p:nvSpPr>
        <p:spPr>
          <a:xfrm>
            <a:off x="404059" y="396989"/>
            <a:ext cx="6094476" cy="1477328"/>
          </a:xfrm>
          <a:prstGeom prst="rect">
            <a:avLst/>
          </a:prstGeom>
          <a:noFill/>
        </p:spPr>
        <p:txBody>
          <a:bodyPr wrap="square">
            <a:spAutoFit/>
          </a:bodyPr>
          <a:lstStyle/>
          <a:p>
            <a:r>
              <a:rPr lang="en-GB" b="1" dirty="0">
                <a:solidFill>
                  <a:srgbClr val="0E1633"/>
                </a:solidFill>
                <a:latin typeface="TradeGothicNextW01-Ligh 693250"/>
              </a:rPr>
              <a:t>Decision Tree </a:t>
            </a:r>
            <a:endParaRPr lang="en-GB" dirty="0">
              <a:solidFill>
                <a:srgbClr val="0E1633"/>
              </a:solidFill>
              <a:latin typeface="TradeGothicNextW01-Ligh 693250"/>
            </a:endParaRPr>
          </a:p>
          <a:p>
            <a:endParaRPr lang="en-GB" dirty="0">
              <a:solidFill>
                <a:srgbClr val="0E1633"/>
              </a:solidFill>
              <a:latin typeface="TradeGothicNextW01-Ligh 693250"/>
            </a:endParaRPr>
          </a:p>
          <a:p>
            <a:endParaRPr lang="en-GB" dirty="0">
              <a:solidFill>
                <a:srgbClr val="0E1633"/>
              </a:solidFill>
              <a:latin typeface="TradeGothicNextW01-Ligh 693250"/>
            </a:endParaRPr>
          </a:p>
          <a:p>
            <a:endParaRPr lang="en-GB" dirty="0">
              <a:solidFill>
                <a:srgbClr val="0E1633"/>
              </a:solidFill>
              <a:latin typeface="TradeGothicNextW01-Ligh 693250"/>
            </a:endParaRPr>
          </a:p>
          <a:p>
            <a:endParaRPr lang="en-GB" dirty="0"/>
          </a:p>
        </p:txBody>
      </p:sp>
      <p:sp>
        <p:nvSpPr>
          <p:cNvPr id="4" name="TextBox 3">
            <a:extLst>
              <a:ext uri="{FF2B5EF4-FFF2-40B4-BE49-F238E27FC236}">
                <a16:creationId xmlns:a16="http://schemas.microsoft.com/office/drawing/2014/main" id="{2A0A3E4B-1620-F576-738D-A961BF02C493}"/>
              </a:ext>
            </a:extLst>
          </p:cNvPr>
          <p:cNvSpPr txBox="1"/>
          <p:nvPr/>
        </p:nvSpPr>
        <p:spPr>
          <a:xfrm>
            <a:off x="404059" y="984461"/>
            <a:ext cx="4829175" cy="369332"/>
          </a:xfrm>
          <a:prstGeom prst="rect">
            <a:avLst/>
          </a:prstGeom>
          <a:noFill/>
        </p:spPr>
        <p:txBody>
          <a:bodyPr wrap="square" rtlCol="0">
            <a:spAutoFit/>
          </a:bodyPr>
          <a:lstStyle/>
          <a:p>
            <a:r>
              <a:rPr lang="en-GB" dirty="0"/>
              <a:t>Training  Set (Confusion Matrix)</a:t>
            </a:r>
          </a:p>
        </p:txBody>
      </p:sp>
      <p:pic>
        <p:nvPicPr>
          <p:cNvPr id="1026" name="Picture 2">
            <a:extLst>
              <a:ext uri="{FF2B5EF4-FFF2-40B4-BE49-F238E27FC236}">
                <a16:creationId xmlns:a16="http://schemas.microsoft.com/office/drawing/2014/main" id="{A24822B7-5B51-D43A-0161-32C9DAF4F7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4059" y="1546217"/>
            <a:ext cx="5230795" cy="341630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4877CA49-CF5E-14F7-EC38-0F7CA337398D}"/>
              </a:ext>
            </a:extLst>
          </p:cNvPr>
          <p:cNvSpPr txBox="1"/>
          <p:nvPr/>
        </p:nvSpPr>
        <p:spPr>
          <a:xfrm>
            <a:off x="113122" y="6183984"/>
            <a:ext cx="11915480" cy="504147"/>
          </a:xfrm>
          <a:prstGeom prst="rect">
            <a:avLst/>
          </a:prstGeom>
          <a:solidFill>
            <a:schemeClr val="bg1"/>
          </a:solidFill>
        </p:spPr>
        <p:txBody>
          <a:bodyPr wrap="square" rtlCol="0">
            <a:spAutoFit/>
          </a:bodyPr>
          <a:lstStyle/>
          <a:p>
            <a:endParaRPr lang="en-GB" dirty="0"/>
          </a:p>
        </p:txBody>
      </p:sp>
    </p:spTree>
    <p:extLst>
      <p:ext uri="{BB962C8B-B14F-4D97-AF65-F5344CB8AC3E}">
        <p14:creationId xmlns:p14="http://schemas.microsoft.com/office/powerpoint/2010/main" val="2775808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BEF031E-121D-59CC-0451-98D646D49674}"/>
              </a:ext>
            </a:extLst>
          </p:cNvPr>
          <p:cNvSpPr txBox="1"/>
          <p:nvPr/>
        </p:nvSpPr>
        <p:spPr>
          <a:xfrm>
            <a:off x="296330" y="279706"/>
            <a:ext cx="11621371" cy="2462213"/>
          </a:xfrm>
          <a:prstGeom prst="rect">
            <a:avLst/>
          </a:prstGeom>
          <a:noFill/>
        </p:spPr>
        <p:txBody>
          <a:bodyPr wrap="square">
            <a:spAutoFit/>
          </a:bodyPr>
          <a:lstStyle/>
          <a:p>
            <a:r>
              <a:rPr lang="en-GB" b="1" dirty="0">
                <a:solidFill>
                  <a:srgbClr val="0E1633"/>
                </a:solidFill>
                <a:latin typeface="TradeGothicNextW01-Ligh 693250"/>
              </a:rPr>
              <a:t>ANN Model (Scenario 1)  </a:t>
            </a:r>
          </a:p>
          <a:p>
            <a:endParaRPr lang="en-GB" b="1" dirty="0">
              <a:solidFill>
                <a:srgbClr val="0E1633"/>
              </a:solidFill>
              <a:latin typeface="TradeGothicNextW01-Ligh 693250"/>
            </a:endParaRPr>
          </a:p>
          <a:p>
            <a:r>
              <a:rPr lang="en-GB" sz="1400" dirty="0"/>
              <a:t>An Artificial Neural Network (ANN) is a computer model that works like the human brain. It has layers of connected "neurons" that process information. Each neuron makes simple calculations based on input data. The network learns by adjusting these connections to improve its answers.</a:t>
            </a:r>
            <a:endParaRPr lang="en-GB" sz="1400" b="1" dirty="0">
              <a:solidFill>
                <a:srgbClr val="0E1633"/>
              </a:solidFill>
              <a:latin typeface="TradeGothicNextW01-Ligh 693250"/>
            </a:endParaRPr>
          </a:p>
          <a:p>
            <a:endParaRPr lang="en-GB" dirty="0">
              <a:solidFill>
                <a:srgbClr val="0E1633"/>
              </a:solidFill>
              <a:latin typeface="TradeGothicNextW01-Ligh 693250"/>
            </a:endParaRPr>
          </a:p>
          <a:p>
            <a:endParaRPr lang="en-GB" dirty="0">
              <a:solidFill>
                <a:srgbClr val="0E1633"/>
              </a:solidFill>
              <a:latin typeface="TradeGothicNextW01-Ligh 693250"/>
            </a:endParaRPr>
          </a:p>
          <a:p>
            <a:endParaRPr lang="en-GB" dirty="0">
              <a:solidFill>
                <a:srgbClr val="0E1633"/>
              </a:solidFill>
              <a:latin typeface="TradeGothicNextW01-Ligh 693250"/>
            </a:endParaRPr>
          </a:p>
          <a:p>
            <a:endParaRPr lang="en-GB" dirty="0">
              <a:solidFill>
                <a:srgbClr val="0E1633"/>
              </a:solidFill>
              <a:latin typeface="TradeGothicNextW01-Ligh 693250"/>
            </a:endParaRPr>
          </a:p>
          <a:p>
            <a:endParaRPr lang="en-GB" dirty="0"/>
          </a:p>
        </p:txBody>
      </p:sp>
      <p:sp>
        <p:nvSpPr>
          <p:cNvPr id="3" name="TextBox 2">
            <a:extLst>
              <a:ext uri="{FF2B5EF4-FFF2-40B4-BE49-F238E27FC236}">
                <a16:creationId xmlns:a16="http://schemas.microsoft.com/office/drawing/2014/main" id="{13DE677D-46F5-E2D7-CF92-37A883CEDB82}"/>
              </a:ext>
            </a:extLst>
          </p:cNvPr>
          <p:cNvSpPr txBox="1"/>
          <p:nvPr/>
        </p:nvSpPr>
        <p:spPr>
          <a:xfrm>
            <a:off x="296330" y="1510813"/>
            <a:ext cx="4829175" cy="338554"/>
          </a:xfrm>
          <a:prstGeom prst="rect">
            <a:avLst/>
          </a:prstGeom>
          <a:noFill/>
        </p:spPr>
        <p:txBody>
          <a:bodyPr wrap="square" rtlCol="0">
            <a:spAutoFit/>
          </a:bodyPr>
          <a:lstStyle/>
          <a:p>
            <a:r>
              <a:rPr lang="en-GB" sz="1600" dirty="0"/>
              <a:t>Training  Set (Confusion Matrix) - </a:t>
            </a:r>
          </a:p>
        </p:txBody>
      </p:sp>
      <p:sp>
        <p:nvSpPr>
          <p:cNvPr id="4" name="TextBox 3">
            <a:extLst>
              <a:ext uri="{FF2B5EF4-FFF2-40B4-BE49-F238E27FC236}">
                <a16:creationId xmlns:a16="http://schemas.microsoft.com/office/drawing/2014/main" id="{0A4F006A-CD3D-50E9-0B37-5A47DD1E6437}"/>
              </a:ext>
            </a:extLst>
          </p:cNvPr>
          <p:cNvSpPr txBox="1"/>
          <p:nvPr/>
        </p:nvSpPr>
        <p:spPr>
          <a:xfrm>
            <a:off x="6356575" y="1535778"/>
            <a:ext cx="4829175" cy="338554"/>
          </a:xfrm>
          <a:prstGeom prst="rect">
            <a:avLst/>
          </a:prstGeom>
          <a:noFill/>
        </p:spPr>
        <p:txBody>
          <a:bodyPr wrap="square" rtlCol="0">
            <a:spAutoFit/>
          </a:bodyPr>
          <a:lstStyle/>
          <a:p>
            <a:r>
              <a:rPr lang="en-GB" sz="1600" dirty="0"/>
              <a:t>Test Set (Confusion Matrix) - </a:t>
            </a:r>
          </a:p>
        </p:txBody>
      </p:sp>
      <p:sp>
        <p:nvSpPr>
          <p:cNvPr id="5" name="TextBox 4">
            <a:extLst>
              <a:ext uri="{FF2B5EF4-FFF2-40B4-BE49-F238E27FC236}">
                <a16:creationId xmlns:a16="http://schemas.microsoft.com/office/drawing/2014/main" id="{9724C407-0F31-0F10-0952-A9537DEC5E49}"/>
              </a:ext>
            </a:extLst>
          </p:cNvPr>
          <p:cNvSpPr txBox="1"/>
          <p:nvPr/>
        </p:nvSpPr>
        <p:spPr>
          <a:xfrm>
            <a:off x="3131393" y="1511312"/>
            <a:ext cx="4351762" cy="338554"/>
          </a:xfrm>
          <a:prstGeom prst="rect">
            <a:avLst/>
          </a:prstGeom>
          <a:noFill/>
        </p:spPr>
        <p:txBody>
          <a:bodyPr wrap="square" rtlCol="0">
            <a:spAutoFit/>
          </a:bodyPr>
          <a:lstStyle/>
          <a:p>
            <a:r>
              <a:rPr lang="en-GB" sz="1600" dirty="0"/>
              <a:t>Training Set </a:t>
            </a:r>
            <a:r>
              <a:rPr lang="en-GB" sz="1600" b="1" dirty="0"/>
              <a:t>Accuracy - 49%</a:t>
            </a:r>
          </a:p>
        </p:txBody>
      </p:sp>
      <p:sp>
        <p:nvSpPr>
          <p:cNvPr id="6" name="TextBox 5">
            <a:extLst>
              <a:ext uri="{FF2B5EF4-FFF2-40B4-BE49-F238E27FC236}">
                <a16:creationId xmlns:a16="http://schemas.microsoft.com/office/drawing/2014/main" id="{DCBC7F2D-EB99-3D2E-738B-D2C71E57DED1}"/>
              </a:ext>
            </a:extLst>
          </p:cNvPr>
          <p:cNvSpPr txBox="1"/>
          <p:nvPr/>
        </p:nvSpPr>
        <p:spPr>
          <a:xfrm>
            <a:off x="8978778" y="1535778"/>
            <a:ext cx="4351762" cy="338554"/>
          </a:xfrm>
          <a:prstGeom prst="rect">
            <a:avLst/>
          </a:prstGeom>
          <a:noFill/>
        </p:spPr>
        <p:txBody>
          <a:bodyPr wrap="square" rtlCol="0">
            <a:spAutoFit/>
          </a:bodyPr>
          <a:lstStyle/>
          <a:p>
            <a:r>
              <a:rPr lang="en-GB" sz="1600" dirty="0"/>
              <a:t>Test Set </a:t>
            </a:r>
            <a:r>
              <a:rPr lang="en-GB" sz="1600" b="1" dirty="0"/>
              <a:t>Accuracy - 49%</a:t>
            </a:r>
          </a:p>
        </p:txBody>
      </p:sp>
      <p:pic>
        <p:nvPicPr>
          <p:cNvPr id="7" name="Picture 6">
            <a:extLst>
              <a:ext uri="{FF2B5EF4-FFF2-40B4-BE49-F238E27FC236}">
                <a16:creationId xmlns:a16="http://schemas.microsoft.com/office/drawing/2014/main" id="{0C5189B1-8595-6FE4-DA7F-FDA6114608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48497" y="1924948"/>
            <a:ext cx="5603374" cy="358734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9BE542B0-22EF-AA39-084D-D75220A9B3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4133" y="1880145"/>
            <a:ext cx="5058722" cy="3715107"/>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C4A3AF7-9A8A-92A8-1931-22F7AA0545A7}"/>
              </a:ext>
            </a:extLst>
          </p:cNvPr>
          <p:cNvSpPr txBox="1"/>
          <p:nvPr/>
        </p:nvSpPr>
        <p:spPr>
          <a:xfrm>
            <a:off x="113122" y="6183984"/>
            <a:ext cx="11915480" cy="504147"/>
          </a:xfrm>
          <a:prstGeom prst="rect">
            <a:avLst/>
          </a:prstGeom>
          <a:solidFill>
            <a:schemeClr val="bg1"/>
          </a:solidFill>
        </p:spPr>
        <p:txBody>
          <a:bodyPr wrap="square" rtlCol="0">
            <a:spAutoFit/>
          </a:bodyPr>
          <a:lstStyle/>
          <a:p>
            <a:endParaRPr lang="en-GB" dirty="0"/>
          </a:p>
        </p:txBody>
      </p:sp>
      <p:pic>
        <p:nvPicPr>
          <p:cNvPr id="12" name="Picture 11">
            <a:extLst>
              <a:ext uri="{FF2B5EF4-FFF2-40B4-BE49-F238E27FC236}">
                <a16:creationId xmlns:a16="http://schemas.microsoft.com/office/drawing/2014/main" id="{2E1828B9-9CC7-5A36-F0BD-7922F2DCFD55}"/>
              </a:ext>
            </a:extLst>
          </p:cNvPr>
          <p:cNvPicPr>
            <a:picLocks noChangeAspect="1"/>
          </p:cNvPicPr>
          <p:nvPr/>
        </p:nvPicPr>
        <p:blipFill>
          <a:blip r:embed="rId4"/>
          <a:srcRect l="4354"/>
          <a:stretch/>
        </p:blipFill>
        <p:spPr>
          <a:xfrm>
            <a:off x="2070983" y="5625531"/>
            <a:ext cx="7852876" cy="1057516"/>
          </a:xfrm>
          <a:prstGeom prst="rect">
            <a:avLst/>
          </a:prstGeom>
        </p:spPr>
      </p:pic>
    </p:spTree>
    <p:extLst>
      <p:ext uri="{BB962C8B-B14F-4D97-AF65-F5344CB8AC3E}">
        <p14:creationId xmlns:p14="http://schemas.microsoft.com/office/powerpoint/2010/main" val="31878341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BDB78EC-D9FE-D102-4C6E-0FAD797A99C5}"/>
              </a:ext>
            </a:extLst>
          </p:cNvPr>
          <p:cNvSpPr txBox="1"/>
          <p:nvPr/>
        </p:nvSpPr>
        <p:spPr>
          <a:xfrm>
            <a:off x="239294" y="326748"/>
            <a:ext cx="6094476" cy="2031325"/>
          </a:xfrm>
          <a:prstGeom prst="rect">
            <a:avLst/>
          </a:prstGeom>
          <a:noFill/>
        </p:spPr>
        <p:txBody>
          <a:bodyPr wrap="square">
            <a:spAutoFit/>
          </a:bodyPr>
          <a:lstStyle/>
          <a:p>
            <a:r>
              <a:rPr lang="en-GB" b="1" dirty="0">
                <a:solidFill>
                  <a:srgbClr val="0E1633"/>
                </a:solidFill>
                <a:latin typeface="TradeGothicNextW01-Ligh 693250"/>
              </a:rPr>
              <a:t>ANN Model (Scenario 2) -  </a:t>
            </a:r>
            <a:br>
              <a:rPr lang="en-GB" b="1" dirty="0">
                <a:solidFill>
                  <a:srgbClr val="0E1633"/>
                </a:solidFill>
                <a:latin typeface="TradeGothicNextW01-Ligh 693250"/>
              </a:rPr>
            </a:br>
            <a:endParaRPr lang="en-GB" b="1" dirty="0">
              <a:solidFill>
                <a:srgbClr val="0E1633"/>
              </a:solidFill>
              <a:latin typeface="TradeGothicNextW01-Ligh 693250"/>
            </a:endParaRPr>
          </a:p>
          <a:p>
            <a:endParaRPr lang="en-GB" dirty="0">
              <a:solidFill>
                <a:srgbClr val="0E1633"/>
              </a:solidFill>
              <a:latin typeface="TradeGothicNextW01-Ligh 693250"/>
            </a:endParaRPr>
          </a:p>
          <a:p>
            <a:endParaRPr lang="en-GB" dirty="0">
              <a:solidFill>
                <a:srgbClr val="0E1633"/>
              </a:solidFill>
              <a:latin typeface="TradeGothicNextW01-Ligh 693250"/>
            </a:endParaRPr>
          </a:p>
          <a:p>
            <a:endParaRPr lang="en-GB" dirty="0">
              <a:solidFill>
                <a:srgbClr val="0E1633"/>
              </a:solidFill>
              <a:latin typeface="TradeGothicNextW01-Ligh 693250"/>
            </a:endParaRPr>
          </a:p>
          <a:p>
            <a:endParaRPr lang="en-GB" dirty="0">
              <a:solidFill>
                <a:srgbClr val="0E1633"/>
              </a:solidFill>
              <a:latin typeface="TradeGothicNextW01-Ligh 693250"/>
            </a:endParaRPr>
          </a:p>
          <a:p>
            <a:endParaRPr lang="en-GB" dirty="0"/>
          </a:p>
        </p:txBody>
      </p:sp>
      <p:sp>
        <p:nvSpPr>
          <p:cNvPr id="4" name="TextBox 3">
            <a:extLst>
              <a:ext uri="{FF2B5EF4-FFF2-40B4-BE49-F238E27FC236}">
                <a16:creationId xmlns:a16="http://schemas.microsoft.com/office/drawing/2014/main" id="{1FFCFB92-9AEC-6707-D42C-60385D21D147}"/>
              </a:ext>
            </a:extLst>
          </p:cNvPr>
          <p:cNvSpPr txBox="1"/>
          <p:nvPr/>
        </p:nvSpPr>
        <p:spPr>
          <a:xfrm>
            <a:off x="6252445" y="688969"/>
            <a:ext cx="4829175" cy="369332"/>
          </a:xfrm>
          <a:prstGeom prst="rect">
            <a:avLst/>
          </a:prstGeom>
          <a:noFill/>
        </p:spPr>
        <p:txBody>
          <a:bodyPr wrap="square" rtlCol="0">
            <a:spAutoFit/>
          </a:bodyPr>
          <a:lstStyle/>
          <a:p>
            <a:r>
              <a:rPr lang="en-GB" dirty="0"/>
              <a:t>Test Set (Confusion Matrix)</a:t>
            </a:r>
          </a:p>
        </p:txBody>
      </p:sp>
      <p:sp>
        <p:nvSpPr>
          <p:cNvPr id="5" name="TextBox 4">
            <a:extLst>
              <a:ext uri="{FF2B5EF4-FFF2-40B4-BE49-F238E27FC236}">
                <a16:creationId xmlns:a16="http://schemas.microsoft.com/office/drawing/2014/main" id="{5D01632B-6560-5F35-8899-9A56100F8BDD}"/>
              </a:ext>
            </a:extLst>
          </p:cNvPr>
          <p:cNvSpPr txBox="1"/>
          <p:nvPr/>
        </p:nvSpPr>
        <p:spPr>
          <a:xfrm>
            <a:off x="239294" y="839799"/>
            <a:ext cx="4829175" cy="369332"/>
          </a:xfrm>
          <a:prstGeom prst="rect">
            <a:avLst/>
          </a:prstGeom>
          <a:noFill/>
        </p:spPr>
        <p:txBody>
          <a:bodyPr wrap="square" rtlCol="0">
            <a:spAutoFit/>
          </a:bodyPr>
          <a:lstStyle/>
          <a:p>
            <a:r>
              <a:rPr lang="en-GB" dirty="0"/>
              <a:t>Training  Set (Confusion Matrix)</a:t>
            </a:r>
          </a:p>
        </p:txBody>
      </p:sp>
      <p:pic>
        <p:nvPicPr>
          <p:cNvPr id="2050" name="Picture 2">
            <a:extLst>
              <a:ext uri="{FF2B5EF4-FFF2-40B4-BE49-F238E27FC236}">
                <a16:creationId xmlns:a16="http://schemas.microsoft.com/office/drawing/2014/main" id="{C8ACCCCC-70D7-B961-F575-0639A99D0F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30610" y="1092014"/>
            <a:ext cx="5855644" cy="373107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4F3362E7-17FC-EE1E-2F73-6E25C15147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746" y="1209131"/>
            <a:ext cx="5890254" cy="361396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EC111ED5-B45C-5809-632B-AABBB4429512}"/>
              </a:ext>
            </a:extLst>
          </p:cNvPr>
          <p:cNvSpPr txBox="1"/>
          <p:nvPr/>
        </p:nvSpPr>
        <p:spPr>
          <a:xfrm>
            <a:off x="239294" y="4869258"/>
            <a:ext cx="5306785" cy="646331"/>
          </a:xfrm>
          <a:prstGeom prst="rect">
            <a:avLst/>
          </a:prstGeom>
          <a:noFill/>
        </p:spPr>
        <p:txBody>
          <a:bodyPr wrap="square" rtlCol="0">
            <a:spAutoFit/>
          </a:bodyPr>
          <a:lstStyle>
            <a:defPPr>
              <a:defRPr lang="en-US"/>
            </a:defPPr>
            <a:lvl1pPr>
              <a:defRPr/>
            </a:lvl1pPr>
          </a:lstStyle>
          <a:p>
            <a:r>
              <a:rPr lang="en-GB" b="1" dirty="0"/>
              <a:t>Training Set Accuracy: 53.7%</a:t>
            </a:r>
          </a:p>
          <a:p>
            <a:endParaRPr lang="en-GB" dirty="0"/>
          </a:p>
        </p:txBody>
      </p:sp>
      <p:sp>
        <p:nvSpPr>
          <p:cNvPr id="6" name="TextBox 5">
            <a:extLst>
              <a:ext uri="{FF2B5EF4-FFF2-40B4-BE49-F238E27FC236}">
                <a16:creationId xmlns:a16="http://schemas.microsoft.com/office/drawing/2014/main" id="{B22CF38D-FD4F-5CD1-8B2D-EDF5F117FBCA}"/>
              </a:ext>
            </a:extLst>
          </p:cNvPr>
          <p:cNvSpPr txBox="1"/>
          <p:nvPr/>
        </p:nvSpPr>
        <p:spPr>
          <a:xfrm>
            <a:off x="6195295" y="4869258"/>
            <a:ext cx="5306785" cy="646331"/>
          </a:xfrm>
          <a:prstGeom prst="rect">
            <a:avLst/>
          </a:prstGeom>
          <a:noFill/>
        </p:spPr>
        <p:txBody>
          <a:bodyPr wrap="square" rtlCol="0">
            <a:spAutoFit/>
          </a:bodyPr>
          <a:lstStyle>
            <a:defPPr>
              <a:defRPr lang="en-US"/>
            </a:defPPr>
            <a:lvl1pPr>
              <a:defRPr/>
            </a:lvl1pPr>
          </a:lstStyle>
          <a:p>
            <a:r>
              <a:rPr lang="en-GB" b="1" dirty="0"/>
              <a:t>Test Set Accuracy: 53.2%</a:t>
            </a:r>
          </a:p>
          <a:p>
            <a:endParaRPr lang="en-GB" dirty="0"/>
          </a:p>
        </p:txBody>
      </p:sp>
      <p:sp>
        <p:nvSpPr>
          <p:cNvPr id="7" name="TextBox 6">
            <a:extLst>
              <a:ext uri="{FF2B5EF4-FFF2-40B4-BE49-F238E27FC236}">
                <a16:creationId xmlns:a16="http://schemas.microsoft.com/office/drawing/2014/main" id="{0530FC73-0DC4-ED9D-F411-1380ED591069}"/>
              </a:ext>
            </a:extLst>
          </p:cNvPr>
          <p:cNvSpPr txBox="1"/>
          <p:nvPr/>
        </p:nvSpPr>
        <p:spPr>
          <a:xfrm>
            <a:off x="113122" y="6183984"/>
            <a:ext cx="11915480" cy="504147"/>
          </a:xfrm>
          <a:prstGeom prst="rect">
            <a:avLst/>
          </a:prstGeom>
          <a:solidFill>
            <a:schemeClr val="bg1"/>
          </a:solidFill>
        </p:spPr>
        <p:txBody>
          <a:bodyPr wrap="square" rtlCol="0">
            <a:spAutoFit/>
          </a:bodyPr>
          <a:lstStyle/>
          <a:p>
            <a:endParaRPr lang="en-GB" dirty="0"/>
          </a:p>
        </p:txBody>
      </p:sp>
      <p:pic>
        <p:nvPicPr>
          <p:cNvPr id="9" name="Picture 8">
            <a:extLst>
              <a:ext uri="{FF2B5EF4-FFF2-40B4-BE49-F238E27FC236}">
                <a16:creationId xmlns:a16="http://schemas.microsoft.com/office/drawing/2014/main" id="{A210EA49-ED23-47FB-8F2D-18BBAC2572AB}"/>
              </a:ext>
            </a:extLst>
          </p:cNvPr>
          <p:cNvPicPr>
            <a:picLocks noChangeAspect="1"/>
          </p:cNvPicPr>
          <p:nvPr/>
        </p:nvPicPr>
        <p:blipFill>
          <a:blip r:embed="rId4"/>
          <a:stretch>
            <a:fillRect/>
          </a:stretch>
        </p:blipFill>
        <p:spPr>
          <a:xfrm>
            <a:off x="2808339" y="5440155"/>
            <a:ext cx="5858693" cy="819264"/>
          </a:xfrm>
          <a:prstGeom prst="rect">
            <a:avLst/>
          </a:prstGeom>
        </p:spPr>
      </p:pic>
    </p:spTree>
    <p:extLst>
      <p:ext uri="{BB962C8B-B14F-4D97-AF65-F5344CB8AC3E}">
        <p14:creationId xmlns:p14="http://schemas.microsoft.com/office/powerpoint/2010/main" val="1910964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3CB49EE-42D4-C1FF-4FE6-2FE957CAC352}"/>
              </a:ext>
            </a:extLst>
          </p:cNvPr>
          <p:cNvSpPr txBox="1"/>
          <p:nvPr/>
        </p:nvSpPr>
        <p:spPr>
          <a:xfrm>
            <a:off x="478100" y="258490"/>
            <a:ext cx="6094476" cy="2031325"/>
          </a:xfrm>
          <a:prstGeom prst="rect">
            <a:avLst/>
          </a:prstGeom>
          <a:noFill/>
        </p:spPr>
        <p:txBody>
          <a:bodyPr wrap="square">
            <a:spAutoFit/>
          </a:bodyPr>
          <a:lstStyle/>
          <a:p>
            <a:r>
              <a:rPr lang="en-GB" b="1" dirty="0">
                <a:solidFill>
                  <a:srgbClr val="0E1633"/>
                </a:solidFill>
                <a:latin typeface="TradeGothicNextW01-Ligh 693250"/>
              </a:rPr>
              <a:t>ANN Model (Scenario 3)  </a:t>
            </a:r>
          </a:p>
          <a:p>
            <a:endParaRPr lang="en-GB" b="1" dirty="0">
              <a:solidFill>
                <a:srgbClr val="0E1633"/>
              </a:solidFill>
              <a:latin typeface="TradeGothicNextW01-Ligh 693250"/>
            </a:endParaRPr>
          </a:p>
          <a:p>
            <a:endParaRPr lang="en-GB" dirty="0">
              <a:solidFill>
                <a:srgbClr val="0E1633"/>
              </a:solidFill>
              <a:latin typeface="TradeGothicNextW01-Ligh 693250"/>
            </a:endParaRPr>
          </a:p>
          <a:p>
            <a:endParaRPr lang="en-GB" dirty="0">
              <a:solidFill>
                <a:srgbClr val="0E1633"/>
              </a:solidFill>
              <a:latin typeface="TradeGothicNextW01-Ligh 693250"/>
            </a:endParaRPr>
          </a:p>
          <a:p>
            <a:endParaRPr lang="en-GB" dirty="0">
              <a:solidFill>
                <a:srgbClr val="0E1633"/>
              </a:solidFill>
              <a:latin typeface="TradeGothicNextW01-Ligh 693250"/>
            </a:endParaRPr>
          </a:p>
          <a:p>
            <a:endParaRPr lang="en-GB" dirty="0">
              <a:solidFill>
                <a:srgbClr val="0E1633"/>
              </a:solidFill>
              <a:latin typeface="TradeGothicNextW01-Ligh 693250"/>
            </a:endParaRPr>
          </a:p>
          <a:p>
            <a:endParaRPr lang="en-GB" dirty="0"/>
          </a:p>
        </p:txBody>
      </p:sp>
      <p:sp>
        <p:nvSpPr>
          <p:cNvPr id="3" name="TextBox 2">
            <a:extLst>
              <a:ext uri="{FF2B5EF4-FFF2-40B4-BE49-F238E27FC236}">
                <a16:creationId xmlns:a16="http://schemas.microsoft.com/office/drawing/2014/main" id="{F08F3B7F-BE4A-0B00-9EE1-DAEAF905C7EB}"/>
              </a:ext>
            </a:extLst>
          </p:cNvPr>
          <p:cNvSpPr txBox="1"/>
          <p:nvPr/>
        </p:nvSpPr>
        <p:spPr>
          <a:xfrm>
            <a:off x="6504825" y="689570"/>
            <a:ext cx="4829175" cy="369332"/>
          </a:xfrm>
          <a:prstGeom prst="rect">
            <a:avLst/>
          </a:prstGeom>
          <a:noFill/>
        </p:spPr>
        <p:txBody>
          <a:bodyPr wrap="square" rtlCol="0">
            <a:spAutoFit/>
          </a:bodyPr>
          <a:lstStyle/>
          <a:p>
            <a:r>
              <a:rPr lang="en-GB" dirty="0"/>
              <a:t>Test Set (Confusion Matrix)</a:t>
            </a:r>
          </a:p>
        </p:txBody>
      </p:sp>
      <p:sp>
        <p:nvSpPr>
          <p:cNvPr id="4" name="TextBox 3">
            <a:extLst>
              <a:ext uri="{FF2B5EF4-FFF2-40B4-BE49-F238E27FC236}">
                <a16:creationId xmlns:a16="http://schemas.microsoft.com/office/drawing/2014/main" id="{3F9216B2-F731-C425-E57E-450975C1B9D3}"/>
              </a:ext>
            </a:extLst>
          </p:cNvPr>
          <p:cNvSpPr txBox="1"/>
          <p:nvPr/>
        </p:nvSpPr>
        <p:spPr>
          <a:xfrm>
            <a:off x="469786" y="689570"/>
            <a:ext cx="4829175" cy="369332"/>
          </a:xfrm>
          <a:prstGeom prst="rect">
            <a:avLst/>
          </a:prstGeom>
          <a:noFill/>
        </p:spPr>
        <p:txBody>
          <a:bodyPr wrap="square" rtlCol="0">
            <a:spAutoFit/>
          </a:bodyPr>
          <a:lstStyle/>
          <a:p>
            <a:r>
              <a:rPr lang="en-GB" dirty="0"/>
              <a:t>Training  Set (Confusion Matrix)</a:t>
            </a:r>
          </a:p>
        </p:txBody>
      </p:sp>
      <p:pic>
        <p:nvPicPr>
          <p:cNvPr id="3074" name="Picture 2">
            <a:extLst>
              <a:ext uri="{FF2B5EF4-FFF2-40B4-BE49-F238E27FC236}">
                <a16:creationId xmlns:a16="http://schemas.microsoft.com/office/drawing/2014/main" id="{AA029CE7-4F2E-D923-C41C-880636C724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66021" y="1135652"/>
            <a:ext cx="5743038" cy="3895087"/>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C8B88D1F-F6BF-F2A1-4083-A577E77E2B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8888" y="1135653"/>
            <a:ext cx="5626213" cy="389508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0FB5647-FC17-DB59-22AE-56949937F7BF}"/>
              </a:ext>
            </a:extLst>
          </p:cNvPr>
          <p:cNvSpPr txBox="1"/>
          <p:nvPr/>
        </p:nvSpPr>
        <p:spPr>
          <a:xfrm>
            <a:off x="458888" y="5271713"/>
            <a:ext cx="5306785" cy="646331"/>
          </a:xfrm>
          <a:prstGeom prst="rect">
            <a:avLst/>
          </a:prstGeom>
          <a:noFill/>
        </p:spPr>
        <p:txBody>
          <a:bodyPr wrap="square" rtlCol="0">
            <a:spAutoFit/>
          </a:bodyPr>
          <a:lstStyle>
            <a:defPPr>
              <a:defRPr lang="en-US"/>
            </a:defPPr>
            <a:lvl1pPr>
              <a:defRPr/>
            </a:lvl1pPr>
          </a:lstStyle>
          <a:p>
            <a:r>
              <a:rPr lang="en-GB" b="1" dirty="0"/>
              <a:t>Training Set Accuracy: 70.5%</a:t>
            </a:r>
          </a:p>
          <a:p>
            <a:endParaRPr lang="en-GB" dirty="0"/>
          </a:p>
        </p:txBody>
      </p:sp>
      <p:sp>
        <p:nvSpPr>
          <p:cNvPr id="6" name="TextBox 5">
            <a:extLst>
              <a:ext uri="{FF2B5EF4-FFF2-40B4-BE49-F238E27FC236}">
                <a16:creationId xmlns:a16="http://schemas.microsoft.com/office/drawing/2014/main" id="{1F352F36-5AD5-F79D-BCFD-470CC14ECE0C}"/>
              </a:ext>
            </a:extLst>
          </p:cNvPr>
          <p:cNvSpPr txBox="1"/>
          <p:nvPr/>
        </p:nvSpPr>
        <p:spPr>
          <a:xfrm>
            <a:off x="6266021" y="5149465"/>
            <a:ext cx="5306785" cy="646331"/>
          </a:xfrm>
          <a:prstGeom prst="rect">
            <a:avLst/>
          </a:prstGeom>
          <a:noFill/>
        </p:spPr>
        <p:txBody>
          <a:bodyPr wrap="square" rtlCol="0">
            <a:spAutoFit/>
          </a:bodyPr>
          <a:lstStyle>
            <a:defPPr>
              <a:defRPr lang="en-US"/>
            </a:defPPr>
            <a:lvl1pPr>
              <a:defRPr/>
            </a:lvl1pPr>
          </a:lstStyle>
          <a:p>
            <a:r>
              <a:rPr lang="en-GB" b="1" dirty="0"/>
              <a:t>Test Set Accuracy: 63.6%</a:t>
            </a:r>
          </a:p>
          <a:p>
            <a:endParaRPr lang="en-GB" dirty="0"/>
          </a:p>
        </p:txBody>
      </p:sp>
      <p:sp>
        <p:nvSpPr>
          <p:cNvPr id="7" name="TextBox 6">
            <a:extLst>
              <a:ext uri="{FF2B5EF4-FFF2-40B4-BE49-F238E27FC236}">
                <a16:creationId xmlns:a16="http://schemas.microsoft.com/office/drawing/2014/main" id="{65C19957-8C7F-923F-75A9-54CC54151E27}"/>
              </a:ext>
            </a:extLst>
          </p:cNvPr>
          <p:cNvSpPr txBox="1"/>
          <p:nvPr/>
        </p:nvSpPr>
        <p:spPr>
          <a:xfrm>
            <a:off x="113122" y="6183984"/>
            <a:ext cx="11915480" cy="504147"/>
          </a:xfrm>
          <a:prstGeom prst="rect">
            <a:avLst/>
          </a:prstGeom>
          <a:solidFill>
            <a:schemeClr val="bg1"/>
          </a:solidFill>
        </p:spPr>
        <p:txBody>
          <a:bodyPr wrap="square" rtlCol="0">
            <a:spAutoFit/>
          </a:bodyPr>
          <a:lstStyle/>
          <a:p>
            <a:endParaRPr lang="en-GB" dirty="0"/>
          </a:p>
        </p:txBody>
      </p:sp>
      <p:pic>
        <p:nvPicPr>
          <p:cNvPr id="10" name="Picture 9">
            <a:extLst>
              <a:ext uri="{FF2B5EF4-FFF2-40B4-BE49-F238E27FC236}">
                <a16:creationId xmlns:a16="http://schemas.microsoft.com/office/drawing/2014/main" id="{6B50034F-EB8A-2C42-5F33-824EDE40FFDF}"/>
              </a:ext>
            </a:extLst>
          </p:cNvPr>
          <p:cNvPicPr>
            <a:picLocks noChangeAspect="1"/>
          </p:cNvPicPr>
          <p:nvPr/>
        </p:nvPicPr>
        <p:blipFill>
          <a:blip r:embed="rId4"/>
          <a:stretch>
            <a:fillRect/>
          </a:stretch>
        </p:blipFill>
        <p:spPr>
          <a:xfrm>
            <a:off x="2855675" y="5722347"/>
            <a:ext cx="6458851" cy="752580"/>
          </a:xfrm>
          <a:prstGeom prst="rect">
            <a:avLst/>
          </a:prstGeom>
        </p:spPr>
      </p:pic>
    </p:spTree>
    <p:extLst>
      <p:ext uri="{BB962C8B-B14F-4D97-AF65-F5344CB8AC3E}">
        <p14:creationId xmlns:p14="http://schemas.microsoft.com/office/powerpoint/2010/main" val="7810555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5" name="Picture Placeholder 10" descr="Spring Flower Background">
            <a:extLst>
              <a:ext uri="{FF2B5EF4-FFF2-40B4-BE49-F238E27FC236}">
                <a16:creationId xmlns:a16="http://schemas.microsoft.com/office/drawing/2014/main" id="{1A5778B3-0D93-FDFB-72A5-3E080B87589D}"/>
              </a:ext>
            </a:extLst>
          </p:cNvPr>
          <p:cNvPicPr>
            <a:picLocks noChangeAspect="1"/>
          </p:cNvPicPr>
          <p:nvPr/>
        </p:nvPicPr>
        <p:blipFill>
          <a:blip r:embed="rId2">
            <a:extLst>
              <a:ext uri="{BEBA8EAE-BF5A-486C-A8C5-ECC9F3942E4B}">
                <a14:imgProps xmlns:a14="http://schemas.microsoft.com/office/drawing/2010/main">
                  <a14:imgLayer r:embed="rId3">
                    <a14:imgEffect>
                      <a14:saturation sat="33000"/>
                    </a14:imgEffect>
                  </a14:imgLayer>
                </a14:imgProps>
              </a:ext>
            </a:extLst>
          </a:blip>
          <a:srcRect r="20689"/>
          <a:stretch/>
        </p:blipFill>
        <p:spPr>
          <a:xfrm>
            <a:off x="3458817" y="-5973"/>
            <a:ext cx="8884256" cy="6858000"/>
          </a:xfrm>
          <a:prstGeom prst="rect">
            <a:avLst/>
          </a:prstGeom>
          <a:noFill/>
        </p:spPr>
      </p:pic>
      <p:sp>
        <p:nvSpPr>
          <p:cNvPr id="10" name="Rectangle 9">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2" name="TextBox 1">
            <a:extLst>
              <a:ext uri="{FF2B5EF4-FFF2-40B4-BE49-F238E27FC236}">
                <a16:creationId xmlns:a16="http://schemas.microsoft.com/office/drawing/2014/main" id="{024EBA4F-E5CF-A9D8-86FE-A9248C9B10B5}"/>
              </a:ext>
            </a:extLst>
          </p:cNvPr>
          <p:cNvSpPr txBox="1"/>
          <p:nvPr/>
        </p:nvSpPr>
        <p:spPr>
          <a:xfrm>
            <a:off x="0" y="81658"/>
            <a:ext cx="5814204" cy="5749799"/>
          </a:xfrm>
          <a:prstGeom prst="rect">
            <a:avLst/>
          </a:prstGeom>
        </p:spPr>
        <p:txBody>
          <a:bodyPr vert="horz" lIns="91440" tIns="45720" rIns="91440" bIns="45720" rtlCol="0">
            <a:normAutofit/>
          </a:bodyPr>
          <a:lstStyle/>
          <a:p>
            <a:pPr marL="57150" marR="0" lvl="0" algn="l" defTabSz="914400" rtl="0" eaLnBrk="1" fontAlgn="auto" latinLnBrk="0" hangingPunct="1">
              <a:lnSpc>
                <a:spcPct val="90000"/>
              </a:lnSpc>
              <a:spcBef>
                <a:spcPts val="0"/>
              </a:spcBef>
              <a:spcAft>
                <a:spcPts val="600"/>
              </a:spcAft>
              <a:buClrTx/>
              <a:buSzTx/>
              <a:tabLst/>
              <a:defRPr/>
            </a:pPr>
            <a:r>
              <a:rPr kumimoji="0" lang="en-US" sz="2000" b="0" i="0" u="none" strike="noStrike" kern="1200" cap="none" spc="0" normalizeH="0" baseline="0" noProof="0" dirty="0">
                <a:ln>
                  <a:noFill/>
                </a:ln>
                <a:solidFill>
                  <a:prstClr val="black"/>
                </a:solidFill>
                <a:effectLst/>
                <a:uLnTx/>
                <a:uFillTx/>
                <a:latin typeface="Aptos" panose="02110004020202020204"/>
                <a:ea typeface="+mn-ea"/>
                <a:cs typeface="+mn-cs"/>
              </a:rPr>
              <a:t>Hypothesis 1: </a:t>
            </a:r>
            <a:r>
              <a:rPr kumimoji="0" lang="en-US" sz="2000" b="1" i="0" u="none" strike="noStrike" kern="1200" cap="none" spc="0" normalizeH="0" baseline="0" noProof="0" dirty="0">
                <a:ln>
                  <a:noFill/>
                </a:ln>
                <a:solidFill>
                  <a:prstClr val="black"/>
                </a:solidFill>
                <a:effectLst/>
                <a:uLnTx/>
                <a:uFillTx/>
                <a:latin typeface="Aptos" panose="02110004020202020204"/>
                <a:ea typeface="+mn-ea"/>
                <a:cs typeface="+mn-cs"/>
              </a:rPr>
              <a:t>Can Machine Learning Improve Prediction Accuracy for Extreme Weather Events?</a:t>
            </a:r>
          </a:p>
          <a:p>
            <a:pPr marL="28575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1600" b="1" i="0" u="none" strike="noStrike" kern="1200" cap="none" spc="0" normalizeH="0" baseline="0" noProof="0" dirty="0">
              <a:ln>
                <a:noFill/>
              </a:ln>
              <a:solidFill>
                <a:prstClr val="black"/>
              </a:solidFill>
              <a:effectLst/>
              <a:uLnTx/>
              <a:uFillTx/>
              <a:latin typeface="Aptos" panose="02110004020202020204"/>
              <a:ea typeface="+mn-ea"/>
              <a:cs typeface="+mn-cs"/>
            </a:endParaRPr>
          </a:p>
          <a:p>
            <a:pPr marR="0" lvl="0" algn="l" defTabSz="914400" rtl="0" eaLnBrk="1" fontAlgn="auto" latinLnBrk="0" hangingPunct="1">
              <a:lnSpc>
                <a:spcPct val="90000"/>
              </a:lnSpc>
              <a:spcBef>
                <a:spcPts val="0"/>
              </a:spcBef>
              <a:spcAft>
                <a:spcPts val="600"/>
              </a:spcAft>
              <a:buClrTx/>
              <a:buSzTx/>
              <a:tabLst/>
              <a:defRPr/>
            </a:pPr>
            <a:r>
              <a:rPr kumimoji="0" lang="en-US" sz="1600" b="0" i="0" u="none" strike="noStrike" kern="1200" cap="none" spc="0" normalizeH="0" baseline="0" noProof="0" dirty="0">
                <a:ln>
                  <a:noFill/>
                </a:ln>
                <a:solidFill>
                  <a:prstClr val="black"/>
                </a:solidFill>
                <a:effectLst/>
                <a:uLnTx/>
                <a:uFillTx/>
                <a:latin typeface="Aptos" panose="02110004020202020204"/>
                <a:ea typeface="+mn-ea"/>
                <a:cs typeface="+mn-cs"/>
              </a:rPr>
              <a:t>Yes, The KNN model achieved the highest accuracy, reaching </a:t>
            </a:r>
            <a:r>
              <a:rPr kumimoji="0" lang="en-US" sz="1600" b="1" i="0" u="none" strike="noStrike" kern="1200" cap="none" spc="0" normalizeH="0" baseline="0" noProof="0" dirty="0">
                <a:ln>
                  <a:noFill/>
                </a:ln>
                <a:solidFill>
                  <a:prstClr val="black"/>
                </a:solidFill>
                <a:effectLst/>
                <a:uLnTx/>
                <a:uFillTx/>
                <a:latin typeface="Aptos" panose="02110004020202020204"/>
                <a:ea typeface="+mn-ea"/>
                <a:cs typeface="+mn-cs"/>
              </a:rPr>
              <a:t>93.9% on the training set and 88.3% on the test set</a:t>
            </a:r>
            <a:r>
              <a:rPr kumimoji="0" lang="en-US" sz="1600" b="0" i="0" u="none" strike="noStrike" kern="1200" cap="none" spc="0" normalizeH="0" baseline="0" noProof="0" dirty="0">
                <a:ln>
                  <a:noFill/>
                </a:ln>
                <a:solidFill>
                  <a:prstClr val="black"/>
                </a:solidFill>
                <a:effectLst/>
                <a:uLnTx/>
                <a:uFillTx/>
                <a:latin typeface="Aptos" panose="02110004020202020204"/>
                <a:ea typeface="+mn-ea"/>
                <a:cs typeface="+mn-cs"/>
              </a:rPr>
              <a:t>. Similarly, the Artificial Neural Network (ANN) model demonstrated respectable accuracy, with </a:t>
            </a:r>
            <a:r>
              <a:rPr kumimoji="0" lang="en-US" sz="1600" b="1" i="0" u="none" strike="noStrike" kern="1200" cap="none" spc="0" normalizeH="0" baseline="0" noProof="0" dirty="0">
                <a:ln>
                  <a:noFill/>
                </a:ln>
                <a:solidFill>
                  <a:prstClr val="black"/>
                </a:solidFill>
                <a:effectLst/>
                <a:uLnTx/>
                <a:uFillTx/>
                <a:latin typeface="Aptos" panose="02110004020202020204"/>
                <a:ea typeface="+mn-ea"/>
                <a:cs typeface="+mn-cs"/>
              </a:rPr>
              <a:t>70.5% on the training set and 63.6% on the test set</a:t>
            </a:r>
            <a:r>
              <a:rPr kumimoji="0" lang="en-US" sz="1600" b="0" i="0" u="none" strike="noStrike" kern="1200" cap="none" spc="0" normalizeH="0" baseline="0" noProof="0" dirty="0">
                <a:ln>
                  <a:noFill/>
                </a:ln>
                <a:solidFill>
                  <a:prstClr val="black"/>
                </a:solidFill>
                <a:effectLst/>
                <a:uLnTx/>
                <a:uFillTx/>
                <a:latin typeface="Aptos" panose="02110004020202020204"/>
                <a:ea typeface="+mn-ea"/>
                <a:cs typeface="+mn-cs"/>
              </a:rPr>
              <a:t>. However, it's important to note that the ANN model's performance was not consistent across all scenarios.</a:t>
            </a:r>
          </a:p>
          <a:p>
            <a:pPr marR="0" lvl="0" algn="l" defTabSz="914400" rtl="0" eaLnBrk="1" fontAlgn="auto" latinLnBrk="0" hangingPunct="1">
              <a:lnSpc>
                <a:spcPct val="90000"/>
              </a:lnSpc>
              <a:spcBef>
                <a:spcPts val="0"/>
              </a:spcBef>
              <a:spcAft>
                <a:spcPts val="600"/>
              </a:spcAft>
              <a:buClrTx/>
              <a:buSzTx/>
              <a:tabLst/>
              <a:defRPr/>
            </a:pPr>
            <a:endParaRPr kumimoji="0" lang="en-US" sz="1600" b="0" i="0" u="none" strike="noStrike" kern="1200" cap="none" spc="0" normalizeH="0" baseline="0" noProof="0" dirty="0">
              <a:ln>
                <a:noFill/>
              </a:ln>
              <a:solidFill>
                <a:prstClr val="black"/>
              </a:solidFill>
              <a:effectLst/>
              <a:uLnTx/>
              <a:uFillTx/>
              <a:latin typeface="Aptos" panose="02110004020202020204"/>
              <a:ea typeface="+mn-ea"/>
              <a:cs typeface="+mn-cs"/>
            </a:endParaRPr>
          </a:p>
          <a:p>
            <a:pPr marR="0" lvl="0" algn="l" defTabSz="914400" rtl="0" eaLnBrk="1" fontAlgn="auto" latinLnBrk="0" hangingPunct="1">
              <a:lnSpc>
                <a:spcPct val="90000"/>
              </a:lnSpc>
              <a:spcBef>
                <a:spcPts val="0"/>
              </a:spcBef>
              <a:spcAft>
                <a:spcPts val="600"/>
              </a:spcAft>
              <a:buClrTx/>
              <a:buSzTx/>
              <a:tabLst/>
              <a:defRPr/>
            </a:pPr>
            <a:r>
              <a:rPr kumimoji="0" lang="en-US" sz="1600" b="0" i="0" u="none" strike="noStrike" kern="1200" cap="none" spc="0" normalizeH="0" baseline="0" noProof="0" dirty="0">
                <a:ln>
                  <a:noFill/>
                </a:ln>
                <a:solidFill>
                  <a:prstClr val="black"/>
                </a:solidFill>
                <a:effectLst/>
                <a:uLnTx/>
                <a:uFillTx/>
                <a:latin typeface="Aptos" panose="02110004020202020204"/>
                <a:ea typeface="+mn-ea"/>
                <a:cs typeface="+mn-cs"/>
              </a:rPr>
              <a:t>To further enhance overall performance, it would be beneficial to investigate specific locations with unusually high or low accuracy rates. For example, </a:t>
            </a:r>
            <a:r>
              <a:rPr kumimoji="0" lang="en-US" sz="1600" b="0" i="0" u="none" strike="noStrike" kern="1200" cap="none" spc="0" normalizeH="0" baseline="0" noProof="0" dirty="0" err="1">
                <a:ln>
                  <a:noFill/>
                </a:ln>
                <a:solidFill>
                  <a:prstClr val="black"/>
                </a:solidFill>
                <a:effectLst/>
                <a:uLnTx/>
                <a:uFillTx/>
                <a:latin typeface="Aptos" panose="02110004020202020204"/>
                <a:ea typeface="+mn-ea"/>
                <a:cs typeface="+mn-cs"/>
              </a:rPr>
              <a:t>Sonnblick</a:t>
            </a:r>
            <a:r>
              <a:rPr kumimoji="0" lang="en-US" sz="1600" b="0" i="0" u="none" strike="noStrike" kern="1200" cap="none" spc="0" normalizeH="0" baseline="0" noProof="0" dirty="0">
                <a:ln>
                  <a:noFill/>
                </a:ln>
                <a:solidFill>
                  <a:prstClr val="black"/>
                </a:solidFill>
                <a:effectLst/>
                <a:uLnTx/>
                <a:uFillTx/>
                <a:latin typeface="Aptos" panose="02110004020202020204"/>
                <a:ea typeface="+mn-ea"/>
                <a:cs typeface="+mn-cs"/>
              </a:rPr>
              <a:t> demonstrated a perfect 100% accuracy rate. While this might appear favorable, the consistency of this trend across all machine learning models suggests potential bias or issues within the dataset that warrant further analysis.</a:t>
            </a:r>
            <a:endParaRPr kumimoji="0" lang="en-US" sz="1600" b="1" i="0" u="none" strike="noStrike" kern="1200" cap="none" spc="0" normalizeH="0" baseline="0" noProof="0" dirty="0">
              <a:ln>
                <a:noFill/>
              </a:ln>
              <a:solidFill>
                <a:prstClr val="black"/>
              </a:solidFill>
              <a:effectLst/>
              <a:uLnTx/>
              <a:uFillTx/>
              <a:latin typeface="Aptos" panose="02110004020202020204"/>
              <a:ea typeface="+mn-ea"/>
              <a:cs typeface="+mn-cs"/>
            </a:endParaRPr>
          </a:p>
          <a:p>
            <a:pPr marL="28575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1100" b="1" i="0" u="none" strike="noStrike" kern="1200" cap="none" spc="0" normalizeH="0" baseline="0" noProof="0" dirty="0">
              <a:ln>
                <a:noFill/>
              </a:ln>
              <a:solidFill>
                <a:prstClr val="black"/>
              </a:solidFill>
              <a:effectLst/>
              <a:uLnTx/>
              <a:uFillTx/>
              <a:latin typeface="Aptos" panose="02110004020202020204"/>
              <a:ea typeface="+mn-ea"/>
              <a:cs typeface="+mn-cs"/>
            </a:endParaRPr>
          </a:p>
          <a:p>
            <a:pPr marL="28575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1100" b="1" i="0" u="none" strike="noStrike" kern="1200" cap="none" spc="0" normalizeH="0" baseline="0" noProof="0" dirty="0">
              <a:ln>
                <a:noFill/>
              </a:ln>
              <a:solidFill>
                <a:prstClr val="black"/>
              </a:solidFill>
              <a:effectLst/>
              <a:uLnTx/>
              <a:uFillTx/>
              <a:latin typeface="Aptos" panose="02110004020202020204"/>
              <a:ea typeface="+mn-ea"/>
              <a:cs typeface="+mn-cs"/>
            </a:endParaRPr>
          </a:p>
          <a:p>
            <a:pPr marL="28575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1100" b="1"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9963143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DF4109D-4506-5F21-26CB-2A5E4713E25E}"/>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22AE99D-C909-AAE3-E9A4-57C2AEAAD5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5" name="Picture Placeholder 10" descr="Spring Flower Background">
            <a:extLst>
              <a:ext uri="{FF2B5EF4-FFF2-40B4-BE49-F238E27FC236}">
                <a16:creationId xmlns:a16="http://schemas.microsoft.com/office/drawing/2014/main" id="{3FDA5CA6-4361-AF27-9059-1D37A6EA2413}"/>
              </a:ext>
            </a:extLst>
          </p:cNvPr>
          <p:cNvPicPr>
            <a:picLocks noChangeAspect="1"/>
          </p:cNvPicPr>
          <p:nvPr/>
        </p:nvPicPr>
        <p:blipFill>
          <a:blip r:embed="rId2">
            <a:extLst>
              <a:ext uri="{BEBA8EAE-BF5A-486C-A8C5-ECC9F3942E4B}">
                <a14:imgProps xmlns:a14="http://schemas.microsoft.com/office/drawing/2010/main">
                  <a14:imgLayer r:embed="rId3">
                    <a14:imgEffect>
                      <a14:saturation sat="33000"/>
                    </a14:imgEffect>
                  </a14:imgLayer>
                </a14:imgProps>
              </a:ext>
            </a:extLst>
          </a:blip>
          <a:srcRect r="20689"/>
          <a:stretch/>
        </p:blipFill>
        <p:spPr>
          <a:xfrm>
            <a:off x="3458817" y="-5973"/>
            <a:ext cx="8884256" cy="6858000"/>
          </a:xfrm>
          <a:prstGeom prst="rect">
            <a:avLst/>
          </a:prstGeom>
          <a:noFill/>
        </p:spPr>
      </p:pic>
      <p:sp>
        <p:nvSpPr>
          <p:cNvPr id="10" name="Rectangle 9">
            <a:extLst>
              <a:ext uri="{FF2B5EF4-FFF2-40B4-BE49-F238E27FC236}">
                <a16:creationId xmlns:a16="http://schemas.microsoft.com/office/drawing/2014/main" id="{138568F3-C3DB-4ADF-8FC6-394FE7960E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2" name="TextBox 1">
            <a:extLst>
              <a:ext uri="{FF2B5EF4-FFF2-40B4-BE49-F238E27FC236}">
                <a16:creationId xmlns:a16="http://schemas.microsoft.com/office/drawing/2014/main" id="{EC31C25B-51CC-AC9B-AA81-94B74AB533E0}"/>
              </a:ext>
            </a:extLst>
          </p:cNvPr>
          <p:cNvSpPr txBox="1"/>
          <p:nvPr/>
        </p:nvSpPr>
        <p:spPr>
          <a:xfrm>
            <a:off x="60518" y="97561"/>
            <a:ext cx="5891708" cy="5975435"/>
          </a:xfrm>
          <a:prstGeom prst="rect">
            <a:avLst/>
          </a:prstGeom>
        </p:spPr>
        <p:txBody>
          <a:bodyPr vert="horz" lIns="91440" tIns="45720" rIns="91440" bIns="45720" rtlCol="0">
            <a:normAutofit/>
          </a:bodyPr>
          <a:lstStyle/>
          <a:p>
            <a:r>
              <a:rPr lang="en-GB" sz="2000" dirty="0"/>
              <a:t>Hypothesis 2: </a:t>
            </a:r>
            <a:r>
              <a:rPr lang="en-GB" sz="2000" b="1" dirty="0"/>
              <a:t>Which machine learning models are most effective for forecasting extreme weather events</a:t>
            </a:r>
          </a:p>
          <a:p>
            <a:pPr marL="285750" indent="-285750">
              <a:buFont typeface="Arial" panose="020B0604020202020204" pitchFamily="34" charset="0"/>
              <a:buChar char="•"/>
            </a:pPr>
            <a:endParaRPr lang="en-GB" sz="1600" b="1" dirty="0"/>
          </a:p>
          <a:p>
            <a:r>
              <a:rPr lang="en-GB" sz="1600" b="1" dirty="0"/>
              <a:t>The Decision Tree model </a:t>
            </a:r>
            <a:r>
              <a:rPr lang="en-GB" sz="1600" dirty="0"/>
              <a:t>demonstrated consistently high accuracy across multiple locations, effectively predicting weather conditions. However, its inherent complexity means that pruning is needed to </a:t>
            </a:r>
            <a:r>
              <a:rPr lang="en-GB" sz="1600" dirty="0" err="1"/>
              <a:t>optise</a:t>
            </a:r>
            <a:r>
              <a:rPr lang="en-GB" sz="1600" dirty="0"/>
              <a:t> and enhance prediction speed, which is critical for responding to rapidly changing extreme weather scenarios.</a:t>
            </a:r>
          </a:p>
          <a:p>
            <a:endParaRPr lang="en-GB" sz="1600" dirty="0"/>
          </a:p>
          <a:p>
            <a:r>
              <a:rPr lang="en-GB" sz="1600" b="1" dirty="0"/>
              <a:t>The K-Nearest Neighbour (KNN) </a:t>
            </a:r>
            <a:r>
              <a:rPr lang="en-GB" sz="1600" dirty="0"/>
              <a:t>model showed promising results, particularly in Scenario 3, where it achieved an accuracy of 63.6%. However, its performance was inconsistent across different scenarios, and overall accuracy was 55.3% which was not as high as the ANN model.</a:t>
            </a:r>
          </a:p>
          <a:p>
            <a:endParaRPr lang="en-GB" sz="1600" dirty="0"/>
          </a:p>
          <a:p>
            <a:r>
              <a:rPr lang="en-GB" sz="1600" b="1" dirty="0"/>
              <a:t>The Artificial Neural Network (ANN) </a:t>
            </a:r>
            <a:r>
              <a:rPr lang="en-GB" sz="1600" dirty="0"/>
              <a:t>model proved to be the most reliable and robust, achieving an impressive accuracy rate of 88.34%.</a:t>
            </a:r>
          </a:p>
          <a:p>
            <a:pPr marL="28575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1100" b="1" i="0" u="none" strike="noStrike" kern="1200" cap="none" spc="0" normalizeH="0" baseline="0" noProof="0" dirty="0">
              <a:ln>
                <a:noFill/>
              </a:ln>
              <a:solidFill>
                <a:prstClr val="black"/>
              </a:solidFill>
              <a:effectLst/>
              <a:uLnTx/>
              <a:uFillTx/>
              <a:latin typeface="Aptos" panose="02110004020202020204"/>
              <a:ea typeface="+mn-ea"/>
              <a:cs typeface="+mn-cs"/>
            </a:endParaRPr>
          </a:p>
          <a:p>
            <a:pPr marL="28575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1100" b="1" i="0" u="none" strike="noStrike" kern="1200" cap="none" spc="0" normalizeH="0" baseline="0" noProof="0" dirty="0">
              <a:ln>
                <a:noFill/>
              </a:ln>
              <a:solidFill>
                <a:prstClr val="black"/>
              </a:solidFill>
              <a:effectLst/>
              <a:uLnTx/>
              <a:uFillTx/>
              <a:latin typeface="Aptos" panose="02110004020202020204"/>
              <a:ea typeface="+mn-ea"/>
              <a:cs typeface="+mn-cs"/>
            </a:endParaRPr>
          </a:p>
          <a:p>
            <a:pPr marL="28575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1100" b="1"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3072104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DD4BF83-B159-A5A5-DA49-6B3DFE8656BF}"/>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D1E230C-0682-A701-EE6A-0D7EEEF26C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5" name="Picture Placeholder 10" descr="Spring Flower Background">
            <a:extLst>
              <a:ext uri="{FF2B5EF4-FFF2-40B4-BE49-F238E27FC236}">
                <a16:creationId xmlns:a16="http://schemas.microsoft.com/office/drawing/2014/main" id="{50C5878F-B379-52D2-61C7-A80719857148}"/>
              </a:ext>
            </a:extLst>
          </p:cNvPr>
          <p:cNvPicPr>
            <a:picLocks noChangeAspect="1"/>
          </p:cNvPicPr>
          <p:nvPr/>
        </p:nvPicPr>
        <p:blipFill>
          <a:blip r:embed="rId2">
            <a:extLst>
              <a:ext uri="{BEBA8EAE-BF5A-486C-A8C5-ECC9F3942E4B}">
                <a14:imgProps xmlns:a14="http://schemas.microsoft.com/office/drawing/2010/main">
                  <a14:imgLayer r:embed="rId3">
                    <a14:imgEffect>
                      <a14:saturation sat="33000"/>
                    </a14:imgEffect>
                  </a14:imgLayer>
                </a14:imgProps>
              </a:ext>
            </a:extLst>
          </a:blip>
          <a:srcRect r="20689"/>
          <a:stretch/>
        </p:blipFill>
        <p:spPr>
          <a:xfrm>
            <a:off x="3458817" y="-5973"/>
            <a:ext cx="8884256" cy="6858000"/>
          </a:xfrm>
          <a:prstGeom prst="rect">
            <a:avLst/>
          </a:prstGeom>
          <a:noFill/>
        </p:spPr>
      </p:pic>
      <p:sp>
        <p:nvSpPr>
          <p:cNvPr id="10" name="Rectangle 9">
            <a:extLst>
              <a:ext uri="{FF2B5EF4-FFF2-40B4-BE49-F238E27FC236}">
                <a16:creationId xmlns:a16="http://schemas.microsoft.com/office/drawing/2014/main" id="{3095D73A-4DEB-9E6E-6BCE-0ED4101F21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3" name="TextBox 2">
            <a:extLst>
              <a:ext uri="{FF2B5EF4-FFF2-40B4-BE49-F238E27FC236}">
                <a16:creationId xmlns:a16="http://schemas.microsoft.com/office/drawing/2014/main" id="{594C0F54-BC61-1207-A0B0-FD00122F65B7}"/>
              </a:ext>
            </a:extLst>
          </p:cNvPr>
          <p:cNvSpPr txBox="1"/>
          <p:nvPr/>
        </p:nvSpPr>
        <p:spPr>
          <a:xfrm>
            <a:off x="72769" y="72769"/>
            <a:ext cx="5771440" cy="5539978"/>
          </a:xfrm>
          <a:prstGeom prst="rect">
            <a:avLst/>
          </a:prstGeom>
          <a:noFill/>
        </p:spPr>
        <p:txBody>
          <a:bodyPr wrap="square" rtlCol="0">
            <a:spAutoFit/>
          </a:bodyPr>
          <a:lstStyle/>
          <a:p>
            <a:r>
              <a:rPr lang="en-GB" sz="2000" dirty="0"/>
              <a:t>Hypothesis 3: </a:t>
            </a:r>
            <a:r>
              <a:rPr lang="en-GB" sz="2000" b="1" dirty="0"/>
              <a:t>Can Machine Learning Improve Climate Risk Assessment for Agriculture and Other Sectors?</a:t>
            </a:r>
          </a:p>
          <a:p>
            <a:pPr marL="285750" indent="-285750">
              <a:buFont typeface="Arial" panose="020B0604020202020204" pitchFamily="34" charset="0"/>
              <a:buChar char="•"/>
            </a:pPr>
            <a:endParaRPr lang="en-GB" b="1" dirty="0">
              <a:solidFill>
                <a:srgbClr val="0E1633"/>
              </a:solidFill>
              <a:latin typeface="TradeGothicNextW01-Ligh 693250"/>
            </a:endParaRPr>
          </a:p>
          <a:p>
            <a:r>
              <a:rPr lang="en-GB" sz="1600" dirty="0"/>
              <a:t>Further research is necessary to fully address this hypothesis. The high accuracy achieved with the KNN model is a promising starting point for its use in predicting weather conditions accurately. However, to confidently apply this model in risk assessments for industries such as agriculture, additional studies are needed. These studies should focus on identifying regions less vulnerable to extreme weather events and evaluating their economic and climatic stability.</a:t>
            </a:r>
          </a:p>
          <a:p>
            <a:endParaRPr lang="en-GB" sz="1600" dirty="0"/>
          </a:p>
          <a:p>
            <a:r>
              <a:rPr lang="en-GB" sz="1600" dirty="0"/>
              <a:t>The findings of this project serve as a strong foundation for future decision-making and demonstrate the potential of machine learning as a critical tool in forecasting and risk management. With continued development, these models could significantly impact how industries prepare for and adapt to changing weather conditions.</a:t>
            </a:r>
          </a:p>
          <a:p>
            <a:pPr marL="285750" indent="-285750">
              <a:buFont typeface="Arial" panose="020B0604020202020204" pitchFamily="34" charset="0"/>
              <a:buChar char="•"/>
            </a:pPr>
            <a:endParaRPr lang="en-GB" dirty="0">
              <a:solidFill>
                <a:srgbClr val="0E1633"/>
              </a:solidFill>
              <a:latin typeface="TradeGothicNextW01-Ligh 693250"/>
            </a:endParaRPr>
          </a:p>
          <a:p>
            <a:endParaRPr lang="en-GB" dirty="0"/>
          </a:p>
        </p:txBody>
      </p:sp>
    </p:spTree>
    <p:extLst>
      <p:ext uri="{BB962C8B-B14F-4D97-AF65-F5344CB8AC3E}">
        <p14:creationId xmlns:p14="http://schemas.microsoft.com/office/powerpoint/2010/main" val="289665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Fresh Sprout Growth HD Wallpaper - Nature's Awakening by robokoboto">
            <a:extLst>
              <a:ext uri="{FF2B5EF4-FFF2-40B4-BE49-F238E27FC236}">
                <a16:creationId xmlns:a16="http://schemas.microsoft.com/office/drawing/2014/main" id="{E8EA939C-799D-F107-232D-7203E19A8C42}"/>
              </a:ext>
            </a:extLst>
          </p:cNvPr>
          <p:cNvPicPr>
            <a:picLocks noChangeAspect="1" noChangeArrowheads="1"/>
          </p:cNvPicPr>
          <p:nvPr/>
        </p:nvPicPr>
        <p:blipFill>
          <a:blip r:embed="rId2">
            <a:alphaModFix amt="70000"/>
            <a:extLst>
              <a:ext uri="{28A0092B-C50C-407E-A947-70E740481C1C}">
                <a14:useLocalDpi xmlns:a14="http://schemas.microsoft.com/office/drawing/2010/main" val="0"/>
              </a:ext>
            </a:extLst>
          </a:blip>
          <a:srcRect/>
          <a:stretch>
            <a:fillRect/>
          </a:stretch>
        </p:blipFill>
        <p:spPr bwMode="auto">
          <a:xfrm>
            <a:off x="-1" y="12700"/>
            <a:ext cx="13283959" cy="68453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371ED3A8-07EF-D74A-E77A-5FB268D91053}"/>
              </a:ext>
            </a:extLst>
          </p:cNvPr>
          <p:cNvSpPr txBox="1"/>
          <p:nvPr/>
        </p:nvSpPr>
        <p:spPr>
          <a:xfrm>
            <a:off x="117117" y="1036812"/>
            <a:ext cx="5968160" cy="3109498"/>
          </a:xfrm>
          <a:prstGeom prst="rect">
            <a:avLst/>
          </a:prstGeom>
          <a:solidFill>
            <a:srgbClr val="E8E8E8">
              <a:alpha val="74902"/>
            </a:srgbClr>
          </a:solidFill>
        </p:spPr>
        <p:txBody>
          <a:bodyPr vert="horz" lIns="91440" tIns="45720" rIns="91440" bIns="45720" rtlCol="0" anchor="t">
            <a:normAutofit lnSpcReduction="10000"/>
          </a:bodyPr>
          <a:lstStyle/>
          <a:p>
            <a:pPr>
              <a:lnSpc>
                <a:spcPct val="90000"/>
              </a:lnSpc>
              <a:spcAft>
                <a:spcPts val="600"/>
              </a:spcAft>
            </a:pPr>
            <a:r>
              <a:rPr lang="en-US" sz="2400" b="1" dirty="0"/>
              <a:t>Conclusion</a:t>
            </a:r>
          </a:p>
          <a:p>
            <a:pPr indent="-228600">
              <a:lnSpc>
                <a:spcPct val="90000"/>
              </a:lnSpc>
              <a:spcAft>
                <a:spcPts val="600"/>
              </a:spcAft>
              <a:buFont typeface="Arial" panose="020B0604020202020204" pitchFamily="34" charset="0"/>
              <a:buChar char="•"/>
            </a:pPr>
            <a:endParaRPr lang="en-US" sz="1300" dirty="0"/>
          </a:p>
          <a:p>
            <a:pPr marL="285750" indent="-228600">
              <a:lnSpc>
                <a:spcPct val="90000"/>
              </a:lnSpc>
              <a:spcAft>
                <a:spcPts val="600"/>
              </a:spcAft>
              <a:buFont typeface="Arial" panose="020B0604020202020204" pitchFamily="34" charset="0"/>
              <a:buChar char="•"/>
            </a:pPr>
            <a:r>
              <a:rPr lang="en-US" sz="1600" dirty="0"/>
              <a:t>The KNN Model achieved an average accuracy of 55%, indicating that it did not perform optimally in predicting weather conditions.</a:t>
            </a:r>
          </a:p>
          <a:p>
            <a:pPr marL="285750" indent="-228600">
              <a:lnSpc>
                <a:spcPct val="90000"/>
              </a:lnSpc>
              <a:spcAft>
                <a:spcPts val="600"/>
              </a:spcAft>
              <a:buFont typeface="Arial" panose="020B0604020202020204" pitchFamily="34" charset="0"/>
              <a:buChar char="•"/>
            </a:pPr>
            <a:endParaRPr lang="en-US" sz="1600" dirty="0"/>
          </a:p>
          <a:p>
            <a:pPr marL="285750" indent="-228600">
              <a:lnSpc>
                <a:spcPct val="90000"/>
              </a:lnSpc>
              <a:spcAft>
                <a:spcPts val="600"/>
              </a:spcAft>
              <a:buFont typeface="Arial" panose="020B0604020202020204" pitchFamily="34" charset="0"/>
              <a:buChar char="•"/>
            </a:pPr>
            <a:r>
              <a:rPr lang="en-US" sz="1600" dirty="0"/>
              <a:t>In contrast, the ANN Model demonstrated significantly better performance, achieving the highest accuracy of 88.34%.</a:t>
            </a:r>
          </a:p>
          <a:p>
            <a:pPr marL="285750" indent="-228600">
              <a:lnSpc>
                <a:spcPct val="90000"/>
              </a:lnSpc>
              <a:spcAft>
                <a:spcPts val="600"/>
              </a:spcAft>
              <a:buFont typeface="Arial" panose="020B0604020202020204" pitchFamily="34" charset="0"/>
              <a:buChar char="•"/>
            </a:pPr>
            <a:endParaRPr lang="en-US" sz="1600" dirty="0"/>
          </a:p>
          <a:p>
            <a:pPr marL="285750" indent="-228600">
              <a:lnSpc>
                <a:spcPct val="90000"/>
              </a:lnSpc>
              <a:spcAft>
                <a:spcPts val="600"/>
              </a:spcAft>
              <a:buFont typeface="Arial" panose="020B0604020202020204" pitchFamily="34" charset="0"/>
              <a:buChar char="•"/>
            </a:pPr>
            <a:r>
              <a:rPr lang="en-US" sz="1600" dirty="0"/>
              <a:t>The Decision Tree Model requires pruning to </a:t>
            </a:r>
            <a:r>
              <a:rPr lang="en-US" sz="1600" dirty="0" err="1"/>
              <a:t>optimise</a:t>
            </a:r>
            <a:r>
              <a:rPr lang="en-US" sz="1600" dirty="0"/>
              <a:t> its performance and allow for a more accurate assessment of its efficiency.</a:t>
            </a:r>
          </a:p>
          <a:p>
            <a:pPr indent="-228600">
              <a:lnSpc>
                <a:spcPct val="90000"/>
              </a:lnSpc>
              <a:spcAft>
                <a:spcPts val="600"/>
              </a:spcAft>
              <a:buFont typeface="Arial" panose="020B0604020202020204" pitchFamily="34" charset="0"/>
              <a:buChar char="•"/>
            </a:pPr>
            <a:endParaRPr lang="en-US" sz="1300" dirty="0">
              <a:solidFill>
                <a:schemeClr val="tx2"/>
              </a:solidFill>
            </a:endParaRPr>
          </a:p>
          <a:p>
            <a:pPr indent="-228600">
              <a:lnSpc>
                <a:spcPct val="90000"/>
              </a:lnSpc>
              <a:spcAft>
                <a:spcPts val="600"/>
              </a:spcAft>
              <a:buFont typeface="Arial" panose="020B0604020202020204" pitchFamily="34" charset="0"/>
              <a:buChar char="•"/>
            </a:pPr>
            <a:endParaRPr lang="en-US" sz="1300" dirty="0">
              <a:solidFill>
                <a:schemeClr val="tx2"/>
              </a:solidFill>
            </a:endParaRPr>
          </a:p>
        </p:txBody>
      </p:sp>
      <p:sp>
        <p:nvSpPr>
          <p:cNvPr id="4" name="TextBox 3">
            <a:extLst>
              <a:ext uri="{FF2B5EF4-FFF2-40B4-BE49-F238E27FC236}">
                <a16:creationId xmlns:a16="http://schemas.microsoft.com/office/drawing/2014/main" id="{5BDE5BC0-9A81-3B71-1543-59B75F99870F}"/>
              </a:ext>
            </a:extLst>
          </p:cNvPr>
          <p:cNvSpPr txBox="1"/>
          <p:nvPr/>
        </p:nvSpPr>
        <p:spPr>
          <a:xfrm>
            <a:off x="6251248" y="1036812"/>
            <a:ext cx="5749074" cy="3104306"/>
          </a:xfrm>
          <a:prstGeom prst="rect">
            <a:avLst/>
          </a:prstGeom>
          <a:solidFill>
            <a:srgbClr val="E8E8E8">
              <a:alpha val="74902"/>
            </a:srgbClr>
          </a:solidFill>
        </p:spPr>
        <p:txBody>
          <a:bodyPr vert="horz" lIns="91440" tIns="45720" rIns="91440" bIns="45720" rtlCol="0" anchor="t">
            <a:normAutofit fontScale="92500" lnSpcReduction="10000"/>
          </a:bodyPr>
          <a:lstStyle>
            <a:defPPr rtl="0">
              <a:defRPr lang="en-gb"/>
            </a:defPPr>
            <a:lvl1pPr>
              <a:lnSpc>
                <a:spcPct val="90000"/>
              </a:lnSpc>
              <a:spcAft>
                <a:spcPts val="600"/>
              </a:spcAft>
              <a:defRPr sz="2000" b="1">
                <a:solidFill>
                  <a:schemeClr val="tx2"/>
                </a:solidFill>
              </a:defRPr>
            </a:lvl1pPr>
          </a:lstStyle>
          <a:p>
            <a:r>
              <a:rPr lang="en-GB" sz="2600" dirty="0"/>
              <a:t>Next Steps </a:t>
            </a:r>
          </a:p>
          <a:p>
            <a:pPr marL="342900" indent="-342900">
              <a:buFont typeface="Arial" panose="020B0604020202020204" pitchFamily="34" charset="0"/>
              <a:buChar char="•"/>
            </a:pPr>
            <a:endParaRPr lang="en-GB" b="0" dirty="0"/>
          </a:p>
          <a:p>
            <a:pPr marL="342900" indent="-342900">
              <a:buFont typeface="Arial" panose="020B0604020202020204" pitchFamily="34" charset="0"/>
              <a:buChar char="•"/>
            </a:pPr>
            <a:r>
              <a:rPr lang="en-GB" sz="1700" b="0" dirty="0"/>
              <a:t>We recommend continuing with the ANN model, as it proved to be the most successful in predicting weather conditions.</a:t>
            </a:r>
          </a:p>
          <a:p>
            <a:pPr marL="342900" indent="-342900">
              <a:buFont typeface="Arial" panose="020B0604020202020204" pitchFamily="34" charset="0"/>
              <a:buChar char="•"/>
            </a:pPr>
            <a:endParaRPr lang="en-GB" sz="1700" b="0" dirty="0"/>
          </a:p>
          <a:p>
            <a:pPr marL="342900" indent="-342900">
              <a:buFont typeface="Arial" panose="020B0604020202020204" pitchFamily="34" charset="0"/>
              <a:buChar char="•"/>
            </a:pPr>
            <a:r>
              <a:rPr lang="en-GB" sz="1700" b="0" dirty="0"/>
              <a:t>This project provides a solid foundation for future decision-making and highlights the potential of machine learning as a valuable tool in weather forecasting and risk management. With further development, these models could play a pivotal role in helping industries prepare for and adapt to changing weather patterns.</a:t>
            </a:r>
          </a:p>
          <a:p>
            <a:endParaRPr lang="en-GB" dirty="0"/>
          </a:p>
          <a:p>
            <a:endParaRPr lang="en-GB" dirty="0"/>
          </a:p>
        </p:txBody>
      </p:sp>
    </p:spTree>
    <p:extLst>
      <p:ext uri="{BB962C8B-B14F-4D97-AF65-F5344CB8AC3E}">
        <p14:creationId xmlns:p14="http://schemas.microsoft.com/office/powerpoint/2010/main" val="14521856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descr="Frosty drops on flat glass">
            <a:extLst>
              <a:ext uri="{FF2B5EF4-FFF2-40B4-BE49-F238E27FC236}">
                <a16:creationId xmlns:a16="http://schemas.microsoft.com/office/drawing/2014/main" id="{2771D128-D998-4ED8-9EB7-5F3516C8FC45}"/>
              </a:ext>
            </a:extLst>
          </p:cNvPr>
          <p:cNvPicPr>
            <a:picLocks noGrp="1" noChangeAspect="1"/>
          </p:cNvPicPr>
          <p:nvPr>
            <p:ph type="pic" sz="quarter" idx="13"/>
          </p:nvPr>
        </p:nvPicPr>
        <p:blipFill>
          <a:blip r:embed="rId3"/>
          <a:stretch>
            <a:fillRect/>
          </a:stretch>
        </p:blipFill>
        <p:spPr>
          <a:xfrm>
            <a:off x="146180" y="144000"/>
            <a:ext cx="11900839" cy="6570000"/>
          </a:xfrm>
        </p:spPr>
      </p:pic>
      <p:sp>
        <p:nvSpPr>
          <p:cNvPr id="13" name="Title 12">
            <a:extLst>
              <a:ext uri="{FF2B5EF4-FFF2-40B4-BE49-F238E27FC236}">
                <a16:creationId xmlns:a16="http://schemas.microsoft.com/office/drawing/2014/main" id="{0C7833EF-F2FC-4C18-9E89-7491D88CF26F}"/>
              </a:ext>
            </a:extLst>
          </p:cNvPr>
          <p:cNvSpPr>
            <a:spLocks noGrp="1"/>
          </p:cNvSpPr>
          <p:nvPr>
            <p:ph type="ctrTitle"/>
          </p:nvPr>
        </p:nvSpPr>
        <p:spPr>
          <a:xfrm>
            <a:off x="7415412" y="360000"/>
            <a:ext cx="4416588" cy="4065351"/>
          </a:xfrm>
        </p:spPr>
        <p:txBody>
          <a:bodyPr rtlCol="0"/>
          <a:lstStyle/>
          <a:p>
            <a:pPr rtl="0"/>
            <a:r>
              <a:rPr lang="en-GB" dirty="0"/>
              <a:t>Thank You</a:t>
            </a:r>
          </a:p>
        </p:txBody>
      </p:sp>
      <p:sp>
        <p:nvSpPr>
          <p:cNvPr id="14" name="Subtitle 13">
            <a:extLst>
              <a:ext uri="{FF2B5EF4-FFF2-40B4-BE49-F238E27FC236}">
                <a16:creationId xmlns:a16="http://schemas.microsoft.com/office/drawing/2014/main" id="{C9AEF562-1B88-4933-832C-6BD075D10AC6}"/>
              </a:ext>
            </a:extLst>
          </p:cNvPr>
          <p:cNvSpPr>
            <a:spLocks noGrp="1"/>
          </p:cNvSpPr>
          <p:nvPr>
            <p:ph type="subTitle" idx="1"/>
          </p:nvPr>
        </p:nvSpPr>
        <p:spPr>
          <a:xfrm>
            <a:off x="7415413" y="4425352"/>
            <a:ext cx="4416587" cy="2072650"/>
          </a:xfrm>
        </p:spPr>
        <p:txBody>
          <a:bodyPr rtlCol="0"/>
          <a:lstStyle/>
          <a:p>
            <a:pPr rtl="0"/>
            <a:r>
              <a:rPr lang="en-GB" b="1" dirty="0"/>
              <a:t>Stephanie Ugwuanya</a:t>
            </a:r>
          </a:p>
        </p:txBody>
      </p:sp>
      <p:pic>
        <p:nvPicPr>
          <p:cNvPr id="8" name="Graphic 7" descr="User" title="Icon - Presenter Name">
            <a:extLst>
              <a:ext uri="{FF2B5EF4-FFF2-40B4-BE49-F238E27FC236}">
                <a16:creationId xmlns:a16="http://schemas.microsoft.com/office/drawing/2014/main" id="{111541C4-DB03-4E53-994D-499C7D73C4DF}"/>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498343" y="5262266"/>
            <a:ext cx="180909" cy="180909"/>
          </a:xfrm>
          <a:prstGeom prst="rect">
            <a:avLst/>
          </a:prstGeom>
        </p:spPr>
      </p:pic>
      <p:pic>
        <p:nvPicPr>
          <p:cNvPr id="10" name="Graphic 9" descr="Smart Phone" title="Icon - Presenter Phone Number">
            <a:extLst>
              <a:ext uri="{FF2B5EF4-FFF2-40B4-BE49-F238E27FC236}">
                <a16:creationId xmlns:a16="http://schemas.microsoft.com/office/drawing/2014/main" id="{A29DE31C-E099-4579-BB03-675E0A40C5F2}"/>
              </a:ext>
            </a:extLst>
          </p:cNvPr>
          <p:cNvPicPr>
            <a:picLocks noChangeAspect="1"/>
          </p:cNvPicPr>
          <p:nvPr/>
        </p:nvPicPr>
        <p:blipFill>
          <a:blip r:embed="rId6" cstate="screen">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1498343" y="5533246"/>
            <a:ext cx="180909" cy="180909"/>
          </a:xfrm>
          <a:prstGeom prst="rect">
            <a:avLst/>
          </a:prstGeom>
        </p:spPr>
      </p:pic>
      <p:sp>
        <p:nvSpPr>
          <p:cNvPr id="6" name="Text Placeholder 5">
            <a:extLst>
              <a:ext uri="{FF2B5EF4-FFF2-40B4-BE49-F238E27FC236}">
                <a16:creationId xmlns:a16="http://schemas.microsoft.com/office/drawing/2014/main" id="{50A3BCC3-A277-4C0B-9EBA-EB53990D8EBD}"/>
              </a:ext>
            </a:extLst>
          </p:cNvPr>
          <p:cNvSpPr>
            <a:spLocks noGrp="1"/>
          </p:cNvSpPr>
          <p:nvPr>
            <p:ph type="body" sz="quarter" idx="17"/>
          </p:nvPr>
        </p:nvSpPr>
        <p:spPr/>
        <p:txBody>
          <a:bodyPr rtlCol="0"/>
          <a:lstStyle/>
          <a:p>
            <a:pPr rtl="0"/>
            <a:r>
              <a:rPr lang="en-GB" dirty="0"/>
              <a:t>Stephanie-u@hotmail.co.uk</a:t>
            </a:r>
          </a:p>
          <a:p>
            <a:pPr rtl="0"/>
            <a:endParaRPr lang="en-GB" dirty="0"/>
          </a:p>
        </p:txBody>
      </p:sp>
      <p:pic>
        <p:nvPicPr>
          <p:cNvPr id="9" name="Graphic 8" descr="Envelope" title="Icon Presenter Email">
            <a:extLst>
              <a:ext uri="{FF2B5EF4-FFF2-40B4-BE49-F238E27FC236}">
                <a16:creationId xmlns:a16="http://schemas.microsoft.com/office/drawing/2014/main" id="{773C1382-ACE1-460F-A1B6-AB761A7D2E6B}"/>
              </a:ext>
            </a:extLst>
          </p:cNvPr>
          <p:cNvPicPr>
            <a:picLocks noChangeAspect="1"/>
          </p:cNvPicPr>
          <p:nvPr/>
        </p:nvPicPr>
        <p:blipFill>
          <a:blip r:embed="rId8" cstate="screen">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11498343" y="5804226"/>
            <a:ext cx="180909" cy="180909"/>
          </a:xfrm>
          <a:prstGeom prst="rect">
            <a:avLst/>
          </a:prstGeom>
        </p:spPr>
      </p:pic>
      <p:sp>
        <p:nvSpPr>
          <p:cNvPr id="16" name="Text Placeholder 15">
            <a:extLst>
              <a:ext uri="{FF2B5EF4-FFF2-40B4-BE49-F238E27FC236}">
                <a16:creationId xmlns:a16="http://schemas.microsoft.com/office/drawing/2014/main" id="{F73EDC26-15F7-41F7-8D1D-E36AFD8FA71A}"/>
              </a:ext>
            </a:extLst>
          </p:cNvPr>
          <p:cNvSpPr>
            <a:spLocks noGrp="1"/>
          </p:cNvSpPr>
          <p:nvPr>
            <p:ph type="body" sz="quarter" idx="18"/>
          </p:nvPr>
        </p:nvSpPr>
        <p:spPr>
          <a:xfrm>
            <a:off x="7415412" y="6073829"/>
            <a:ext cx="3930183" cy="202302"/>
          </a:xfrm>
        </p:spPr>
        <p:txBody>
          <a:bodyPr rtlCol="0"/>
          <a:lstStyle/>
          <a:p>
            <a:pPr rtl="0"/>
            <a:r>
              <a:rPr lang="en-GB" dirty="0"/>
              <a:t>https://stephanie-u.wixsite.com/stephanieugwuanya</a:t>
            </a:r>
          </a:p>
        </p:txBody>
      </p:sp>
      <p:pic>
        <p:nvPicPr>
          <p:cNvPr id="11" name="Graphic 10" descr="Link">
            <a:extLst>
              <a:ext uri="{FF2B5EF4-FFF2-40B4-BE49-F238E27FC236}">
                <a16:creationId xmlns:a16="http://schemas.microsoft.com/office/drawing/2014/main" id="{0718E6E0-05A2-479C-AEA8-1A385EB73474}"/>
              </a:ext>
            </a:extLst>
          </p:cNvPr>
          <p:cNvPicPr>
            <a:picLocks noChangeAspect="1"/>
          </p:cNvPicPr>
          <p:nvPr/>
        </p:nvPicPr>
        <p:blipFill>
          <a:blip r:embed="rId10" cstate="screen">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11487646" y="6075206"/>
            <a:ext cx="202303" cy="202303"/>
          </a:xfrm>
          <a:prstGeom prst="rect">
            <a:avLst/>
          </a:prstGeom>
        </p:spPr>
      </p:pic>
      <p:pic>
        <p:nvPicPr>
          <p:cNvPr id="2" name="Picture 1">
            <a:hlinkClick r:id="rId12"/>
            <a:extLst>
              <a:ext uri="{FF2B5EF4-FFF2-40B4-BE49-F238E27FC236}">
                <a16:creationId xmlns:a16="http://schemas.microsoft.com/office/drawing/2014/main" id="{F2FFC25F-D085-164F-BC9C-E7D776B32F8B}"/>
              </a:ext>
            </a:extLst>
          </p:cNvPr>
          <p:cNvPicPr>
            <a:picLocks noChangeAspect="1"/>
          </p:cNvPicPr>
          <p:nvPr/>
        </p:nvPicPr>
        <p:blipFill>
          <a:blip r:embed="rId13"/>
          <a:stretch>
            <a:fillRect/>
          </a:stretch>
        </p:blipFill>
        <p:spPr>
          <a:xfrm>
            <a:off x="9432937" y="5144042"/>
            <a:ext cx="1041085" cy="282033"/>
          </a:xfrm>
          <a:prstGeom prst="rect">
            <a:avLst/>
          </a:prstGeom>
        </p:spPr>
      </p:pic>
      <p:pic>
        <p:nvPicPr>
          <p:cNvPr id="3" name="Picture 2">
            <a:hlinkClick r:id="rId14"/>
            <a:extLst>
              <a:ext uri="{FF2B5EF4-FFF2-40B4-BE49-F238E27FC236}">
                <a16:creationId xmlns:a16="http://schemas.microsoft.com/office/drawing/2014/main" id="{579F9E6C-C7FF-00FD-0DA0-C4523DBB47FF}"/>
              </a:ext>
            </a:extLst>
          </p:cNvPr>
          <p:cNvPicPr>
            <a:picLocks noChangeAspect="1"/>
          </p:cNvPicPr>
          <p:nvPr/>
        </p:nvPicPr>
        <p:blipFill>
          <a:blip r:embed="rId15"/>
          <a:stretch>
            <a:fillRect/>
          </a:stretch>
        </p:blipFill>
        <p:spPr>
          <a:xfrm>
            <a:off x="10626770" y="4967395"/>
            <a:ext cx="656554" cy="475780"/>
          </a:xfrm>
          <a:prstGeom prst="rect">
            <a:avLst/>
          </a:prstGeom>
        </p:spPr>
      </p:pic>
      <p:sp>
        <p:nvSpPr>
          <p:cNvPr id="7" name="Text Placeholder 6">
            <a:extLst>
              <a:ext uri="{FF2B5EF4-FFF2-40B4-BE49-F238E27FC236}">
                <a16:creationId xmlns:a16="http://schemas.microsoft.com/office/drawing/2014/main" id="{293C5E5D-324C-CF88-A368-18BE85789624}"/>
              </a:ext>
            </a:extLst>
          </p:cNvPr>
          <p:cNvSpPr>
            <a:spLocks noGrp="1"/>
          </p:cNvSpPr>
          <p:nvPr>
            <p:ph type="body" sz="quarter" idx="16"/>
          </p:nvPr>
        </p:nvSpPr>
        <p:spPr/>
        <p:txBody>
          <a:bodyPr/>
          <a:lstStyle/>
          <a:p>
            <a:endParaRPr lang="en-GB" dirty="0"/>
          </a:p>
        </p:txBody>
      </p:sp>
      <p:sp>
        <p:nvSpPr>
          <p:cNvPr id="15" name="TextBox 14">
            <a:extLst>
              <a:ext uri="{FF2B5EF4-FFF2-40B4-BE49-F238E27FC236}">
                <a16:creationId xmlns:a16="http://schemas.microsoft.com/office/drawing/2014/main" id="{C98501D9-FA03-BD97-4607-E05751A22865}"/>
              </a:ext>
            </a:extLst>
          </p:cNvPr>
          <p:cNvSpPr txBox="1"/>
          <p:nvPr/>
        </p:nvSpPr>
        <p:spPr>
          <a:xfrm>
            <a:off x="9256143" y="5461677"/>
            <a:ext cx="2433806" cy="369332"/>
          </a:xfrm>
          <a:prstGeom prst="rect">
            <a:avLst/>
          </a:prstGeom>
          <a:solidFill>
            <a:srgbClr val="F2F2F2"/>
          </a:solidFill>
        </p:spPr>
        <p:txBody>
          <a:bodyPr wrap="square" rtlCol="0">
            <a:spAutoFit/>
          </a:bodyPr>
          <a:lstStyle/>
          <a:p>
            <a:endParaRPr lang="en-GB" dirty="0"/>
          </a:p>
        </p:txBody>
      </p:sp>
    </p:spTree>
    <p:extLst>
      <p:ext uri="{BB962C8B-B14F-4D97-AF65-F5344CB8AC3E}">
        <p14:creationId xmlns:p14="http://schemas.microsoft.com/office/powerpoint/2010/main" val="41536783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Fresh Sprout Growth HD Wallpaper - Nature's Awakening by robokoboto">
            <a:extLst>
              <a:ext uri="{FF2B5EF4-FFF2-40B4-BE49-F238E27FC236}">
                <a16:creationId xmlns:a16="http://schemas.microsoft.com/office/drawing/2014/main" id="{5FDE6ECC-5A9C-DD14-8468-7D30F63DDEB2}"/>
              </a:ext>
            </a:extLst>
          </p:cNvPr>
          <p:cNvPicPr>
            <a:picLocks noChangeAspect="1" noChangeArrowheads="1"/>
          </p:cNvPicPr>
          <p:nvPr/>
        </p:nvPicPr>
        <p:blipFill>
          <a:blip r:embed="rId2">
            <a:alphaModFix amt="70000"/>
            <a:extLst>
              <a:ext uri="{28A0092B-C50C-407E-A947-70E740481C1C}">
                <a14:useLocalDpi xmlns:a14="http://schemas.microsoft.com/office/drawing/2010/main" val="0"/>
              </a:ext>
            </a:extLst>
          </a:blip>
          <a:srcRect/>
          <a:stretch>
            <a:fillRect/>
          </a:stretch>
        </p:blipFill>
        <p:spPr bwMode="auto">
          <a:xfrm>
            <a:off x="-1" y="12700"/>
            <a:ext cx="13283959" cy="68453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C9EDA78B-4268-24C0-FDBB-78FC6BC0255C}"/>
              </a:ext>
            </a:extLst>
          </p:cNvPr>
          <p:cNvSpPr txBox="1"/>
          <p:nvPr/>
        </p:nvSpPr>
        <p:spPr>
          <a:xfrm>
            <a:off x="10384403" y="6289482"/>
            <a:ext cx="1184745" cy="381662"/>
          </a:xfrm>
          <a:prstGeom prst="rect">
            <a:avLst/>
          </a:prstGeom>
          <a:solidFill>
            <a:srgbClr val="595B52"/>
          </a:solidFill>
        </p:spPr>
        <p:txBody>
          <a:bodyPr wrap="square" rtlCol="0">
            <a:spAutoFit/>
          </a:bodyPr>
          <a:lstStyle/>
          <a:p>
            <a:endParaRPr lang="en-GB" dirty="0"/>
          </a:p>
        </p:txBody>
      </p:sp>
      <p:sp>
        <p:nvSpPr>
          <p:cNvPr id="4" name="TextBox 3">
            <a:extLst>
              <a:ext uri="{FF2B5EF4-FFF2-40B4-BE49-F238E27FC236}">
                <a16:creationId xmlns:a16="http://schemas.microsoft.com/office/drawing/2014/main" id="{2FAE8E20-6F0A-F18B-4D61-5A2059080CFC}"/>
              </a:ext>
            </a:extLst>
          </p:cNvPr>
          <p:cNvSpPr txBox="1"/>
          <p:nvPr/>
        </p:nvSpPr>
        <p:spPr>
          <a:xfrm>
            <a:off x="341906" y="644054"/>
            <a:ext cx="6520069" cy="3508653"/>
          </a:xfrm>
          <a:prstGeom prst="rect">
            <a:avLst/>
          </a:prstGeom>
          <a:solidFill>
            <a:srgbClr val="FFFFFF">
              <a:alpha val="89020"/>
            </a:srgbClr>
          </a:solidFill>
        </p:spPr>
        <p:txBody>
          <a:bodyPr wrap="square">
            <a:spAutoFit/>
          </a:bodyPr>
          <a:lstStyle>
            <a:defPPr rtl="0">
              <a:defRPr lang="en-gb"/>
            </a:defPPr>
            <a:lvl1pPr>
              <a:defRPr sz="2000" b="1">
                <a:solidFill>
                  <a:srgbClr val="0E1633"/>
                </a:solidFill>
                <a:latin typeface="TradeGothicNextW01-Ligh 693250"/>
              </a:defRPr>
            </a:lvl1pPr>
          </a:lstStyle>
          <a:p>
            <a:r>
              <a:rPr lang="en-GB" dirty="0"/>
              <a:t>Introduction</a:t>
            </a:r>
          </a:p>
          <a:p>
            <a:endParaRPr lang="en-GB" dirty="0"/>
          </a:p>
          <a:p>
            <a:r>
              <a:rPr lang="en-GB" sz="1800" b="0" dirty="0" err="1"/>
              <a:t>Cimate</a:t>
            </a:r>
            <a:r>
              <a:rPr lang="en-GB" sz="1800" b="0" dirty="0"/>
              <a:t> Wins is interested in using machine learning to help predict the consequences of climate change around Europe and, potentially, the world. It’s been sorting through hurricane predictions from </a:t>
            </a:r>
            <a:r>
              <a:rPr lang="en-GB" sz="1800" dirty="0"/>
              <a:t>The National Oceanic and Atmospheric Administration (NOAA) in the U.S</a:t>
            </a:r>
            <a:r>
              <a:rPr lang="en-GB" sz="1800" b="0" dirty="0"/>
              <a:t>., typhoon data from </a:t>
            </a:r>
            <a:r>
              <a:rPr lang="en-GB" sz="1800" dirty="0"/>
              <a:t>The Japan Meteorological Agency (JMA) </a:t>
            </a:r>
            <a:r>
              <a:rPr lang="en-GB" sz="1800" b="0" dirty="0"/>
              <a:t>in Japan.</a:t>
            </a:r>
          </a:p>
          <a:p>
            <a:endParaRPr lang="en-GB" sz="1800" dirty="0"/>
          </a:p>
          <a:p>
            <a:r>
              <a:rPr lang="en-GB" sz="1800" dirty="0"/>
              <a:t>Their primary concern lies in the growing frequency and intensity of extreme weather events observed over the past two decades.</a:t>
            </a:r>
          </a:p>
          <a:p>
            <a:endParaRPr lang="en-GB" dirty="0"/>
          </a:p>
        </p:txBody>
      </p:sp>
    </p:spTree>
    <p:extLst>
      <p:ext uri="{BB962C8B-B14F-4D97-AF65-F5344CB8AC3E}">
        <p14:creationId xmlns:p14="http://schemas.microsoft.com/office/powerpoint/2010/main" val="462613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B9DE8F-A047-5A80-CD56-E993FB705B67}"/>
            </a:ext>
          </a:extLst>
        </p:cNvPr>
        <p:cNvGrpSpPr/>
        <p:nvPr/>
      </p:nvGrpSpPr>
      <p:grpSpPr>
        <a:xfrm>
          <a:off x="0" y="0"/>
          <a:ext cx="0" cy="0"/>
          <a:chOff x="0" y="0"/>
          <a:chExt cx="0" cy="0"/>
        </a:xfrm>
      </p:grpSpPr>
      <p:pic>
        <p:nvPicPr>
          <p:cNvPr id="2050" name="Picture 2" descr="Fresh Sprout Growth HD Wallpaper - Nature's Awakening by robokoboto">
            <a:extLst>
              <a:ext uri="{FF2B5EF4-FFF2-40B4-BE49-F238E27FC236}">
                <a16:creationId xmlns:a16="http://schemas.microsoft.com/office/drawing/2014/main" id="{7885E958-A6AB-4EAC-1576-CEC9A6BEE96C}"/>
              </a:ext>
            </a:extLst>
          </p:cNvPr>
          <p:cNvPicPr>
            <a:picLocks noChangeAspect="1" noChangeArrowheads="1"/>
          </p:cNvPicPr>
          <p:nvPr/>
        </p:nvPicPr>
        <p:blipFill>
          <a:blip r:embed="rId2">
            <a:alphaModFix amt="70000"/>
            <a:extLst>
              <a:ext uri="{28A0092B-C50C-407E-A947-70E740481C1C}">
                <a14:useLocalDpi xmlns:a14="http://schemas.microsoft.com/office/drawing/2010/main" val="0"/>
              </a:ext>
            </a:extLst>
          </a:blip>
          <a:srcRect/>
          <a:stretch>
            <a:fillRect/>
          </a:stretch>
        </p:blipFill>
        <p:spPr bwMode="auto">
          <a:xfrm>
            <a:off x="-184827" y="12700"/>
            <a:ext cx="13283959" cy="68453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042D3FF2-B3C4-2283-CB7D-7B73445DA710}"/>
              </a:ext>
            </a:extLst>
          </p:cNvPr>
          <p:cNvSpPr txBox="1"/>
          <p:nvPr/>
        </p:nvSpPr>
        <p:spPr>
          <a:xfrm>
            <a:off x="10384403" y="6289482"/>
            <a:ext cx="1184745" cy="381662"/>
          </a:xfrm>
          <a:prstGeom prst="rect">
            <a:avLst/>
          </a:prstGeom>
          <a:solidFill>
            <a:srgbClr val="595B52"/>
          </a:solidFill>
        </p:spPr>
        <p:txBody>
          <a:bodyPr wrap="square" rtlCol="0">
            <a:spAutoFit/>
          </a:bodyPr>
          <a:lstStyle/>
          <a:p>
            <a:endParaRPr lang="en-GB" dirty="0"/>
          </a:p>
        </p:txBody>
      </p:sp>
      <p:sp>
        <p:nvSpPr>
          <p:cNvPr id="2" name="TextBox 1">
            <a:extLst>
              <a:ext uri="{FF2B5EF4-FFF2-40B4-BE49-F238E27FC236}">
                <a16:creationId xmlns:a16="http://schemas.microsoft.com/office/drawing/2014/main" id="{91E56262-3BB3-1E60-C220-68BBCE8C6AE9}"/>
              </a:ext>
            </a:extLst>
          </p:cNvPr>
          <p:cNvSpPr txBox="1"/>
          <p:nvPr/>
        </p:nvSpPr>
        <p:spPr>
          <a:xfrm>
            <a:off x="353329" y="433391"/>
            <a:ext cx="6884049" cy="5509200"/>
          </a:xfrm>
          <a:prstGeom prst="rect">
            <a:avLst/>
          </a:prstGeom>
          <a:solidFill>
            <a:srgbClr val="FFFFFF">
              <a:alpha val="89020"/>
            </a:srgbClr>
          </a:solidFill>
        </p:spPr>
        <p:txBody>
          <a:bodyPr wrap="square">
            <a:spAutoFit/>
          </a:bodyPr>
          <a:lstStyle/>
          <a:p>
            <a:r>
              <a:rPr lang="en-GB" sz="2000" b="1" dirty="0">
                <a:solidFill>
                  <a:srgbClr val="0E1633"/>
                </a:solidFill>
                <a:latin typeface="TradeGothicNextW01-Ligh 693250"/>
              </a:rPr>
              <a:t>Objective </a:t>
            </a:r>
          </a:p>
          <a:p>
            <a:endParaRPr lang="en-GB" b="1" dirty="0">
              <a:solidFill>
                <a:srgbClr val="0E1633"/>
              </a:solidFill>
              <a:latin typeface="TradeGothicNextW01-Ligh 693250"/>
            </a:endParaRPr>
          </a:p>
          <a:p>
            <a:r>
              <a:rPr lang="en-GB" sz="1600" dirty="0" err="1">
                <a:latin typeface="Aptos" panose="020B0004020202020204" pitchFamily="34" charset="0"/>
              </a:rPr>
              <a:t>ClimateWins</a:t>
            </a:r>
            <a:r>
              <a:rPr lang="en-GB" sz="1600" dirty="0">
                <a:latin typeface="Aptos" panose="020B0004020202020204" pitchFamily="34" charset="0"/>
              </a:rPr>
              <a:t> aims to harness machine learning tools to develop a model capable of predicting weather patterns, including extreme events, across mainland Europe. By leveraging cutting-edge technology, this model has the potential to provide accurate weather forecasts globally, helping communities prepare for and mitigate the impact of severe weather conditions.</a:t>
            </a:r>
          </a:p>
          <a:p>
            <a:endParaRPr lang="en-GB" sz="2000" dirty="0">
              <a:solidFill>
                <a:srgbClr val="0E1633"/>
              </a:solidFill>
              <a:latin typeface="TradeGothicNextW01-Ligh 693250"/>
            </a:endParaRPr>
          </a:p>
          <a:p>
            <a:r>
              <a:rPr lang="en-GB" sz="2000" b="1" dirty="0">
                <a:solidFill>
                  <a:srgbClr val="0E1633"/>
                </a:solidFill>
                <a:latin typeface="TradeGothicNextW01-Ligh 693250"/>
              </a:rPr>
              <a:t>Hypothesis </a:t>
            </a:r>
          </a:p>
          <a:p>
            <a:pPr marL="285750" indent="-285750">
              <a:buFont typeface="Arial" panose="020B0604020202020204" pitchFamily="34" charset="0"/>
              <a:buChar char="•"/>
            </a:pPr>
            <a:endParaRPr lang="en-GB" dirty="0">
              <a:solidFill>
                <a:srgbClr val="0E1633"/>
              </a:solidFill>
              <a:latin typeface="TradeGothicNextW01-Ligh 693250"/>
            </a:endParaRPr>
          </a:p>
          <a:p>
            <a:pPr marL="285750" indent="-285750">
              <a:buFont typeface="Arial" panose="020B0604020202020204" pitchFamily="34" charset="0"/>
              <a:buChar char="•"/>
            </a:pPr>
            <a:r>
              <a:rPr lang="en-GB" sz="1600" dirty="0">
                <a:latin typeface="Aptos" panose="020B0004020202020204" pitchFamily="34" charset="0"/>
              </a:rPr>
              <a:t>Hypothesis 1: </a:t>
            </a:r>
            <a:r>
              <a:rPr lang="en-GB" sz="1600" b="1" dirty="0">
                <a:latin typeface="Aptos" panose="020B0004020202020204" pitchFamily="34" charset="0"/>
              </a:rPr>
              <a:t>Can Machine Learning Improve Prediction Accuracy for Extreme Weather Events?</a:t>
            </a:r>
          </a:p>
          <a:p>
            <a:pPr marL="285750" indent="-285750">
              <a:buFont typeface="Arial" panose="020B0604020202020204" pitchFamily="34" charset="0"/>
              <a:buChar char="•"/>
            </a:pPr>
            <a:endParaRPr lang="en-GB" sz="1600" b="1" dirty="0">
              <a:latin typeface="Aptos" panose="020B0004020202020204" pitchFamily="34" charset="0"/>
            </a:endParaRPr>
          </a:p>
          <a:p>
            <a:pPr marL="285750" indent="-285750">
              <a:buFont typeface="Arial" panose="020B0604020202020204" pitchFamily="34" charset="0"/>
              <a:buChar char="•"/>
            </a:pPr>
            <a:endParaRPr lang="en-GB" sz="1600" dirty="0">
              <a:latin typeface="Aptos" panose="020B0004020202020204" pitchFamily="34" charset="0"/>
            </a:endParaRPr>
          </a:p>
          <a:p>
            <a:pPr marL="285750" indent="-285750">
              <a:buFont typeface="Arial" panose="020B0604020202020204" pitchFamily="34" charset="0"/>
              <a:buChar char="•"/>
            </a:pPr>
            <a:r>
              <a:rPr lang="en-GB" sz="1600" dirty="0">
                <a:latin typeface="Aptos" panose="020B0004020202020204" pitchFamily="34" charset="0"/>
              </a:rPr>
              <a:t>Hypothesis 2: </a:t>
            </a:r>
            <a:r>
              <a:rPr lang="en-GB" sz="1600" b="1" dirty="0">
                <a:latin typeface="Aptos" panose="020B0004020202020204" pitchFamily="34" charset="0"/>
              </a:rPr>
              <a:t>Which machine learning models are most effective for forecasting extreme weather events</a:t>
            </a:r>
            <a:br>
              <a:rPr lang="en-GB" sz="1600" b="1" dirty="0">
                <a:latin typeface="Aptos" panose="020B0004020202020204" pitchFamily="34" charset="0"/>
              </a:rPr>
            </a:br>
            <a:endParaRPr lang="en-GB" sz="1600" b="1" dirty="0">
              <a:latin typeface="Aptos" panose="020B0004020202020204" pitchFamily="34" charset="0"/>
            </a:endParaRPr>
          </a:p>
          <a:p>
            <a:pPr marL="285750" indent="-285750">
              <a:buFont typeface="Arial" panose="020B0604020202020204" pitchFamily="34" charset="0"/>
              <a:buChar char="•"/>
            </a:pPr>
            <a:endParaRPr lang="en-GB" sz="1600" dirty="0">
              <a:latin typeface="Aptos" panose="020B0004020202020204" pitchFamily="34" charset="0"/>
            </a:endParaRPr>
          </a:p>
          <a:p>
            <a:pPr marL="285750" indent="-285750">
              <a:buFont typeface="Arial" panose="020B0604020202020204" pitchFamily="34" charset="0"/>
              <a:buChar char="•"/>
            </a:pPr>
            <a:r>
              <a:rPr lang="en-GB" sz="1600" dirty="0">
                <a:latin typeface="Aptos" panose="020B0004020202020204" pitchFamily="34" charset="0"/>
              </a:rPr>
              <a:t>Hypothesis 3: </a:t>
            </a:r>
            <a:r>
              <a:rPr lang="en-GB" sz="1600" b="1" dirty="0">
                <a:latin typeface="Aptos" panose="020B0004020202020204" pitchFamily="34" charset="0"/>
              </a:rPr>
              <a:t>Can Machine Learning Improve Climate Risk Assessment for Agriculture and Other Sectors?</a:t>
            </a:r>
          </a:p>
        </p:txBody>
      </p:sp>
    </p:spTree>
    <p:extLst>
      <p:ext uri="{BB962C8B-B14F-4D97-AF65-F5344CB8AC3E}">
        <p14:creationId xmlns:p14="http://schemas.microsoft.com/office/powerpoint/2010/main" val="39692700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88199E9-7473-B98D-93DA-DA73DB1B3ED2}"/>
              </a:ext>
            </a:extLst>
          </p:cNvPr>
          <p:cNvSpPr>
            <a:spLocks noGrp="1"/>
          </p:cNvSpPr>
          <p:nvPr>
            <p:ph type="sldNum" sz="quarter" idx="13"/>
          </p:nvPr>
        </p:nvSpPr>
        <p:spPr/>
        <p:txBody>
          <a:bodyPr/>
          <a:lstStyle/>
          <a:p>
            <a:pPr rtl="0"/>
            <a:fld id="{19B51A1E-902D-48AF-9020-955120F399B6}" type="slidenum">
              <a:rPr lang="en-GB" noProof="0" smtClean="0"/>
              <a:pPr rtl="0"/>
              <a:t>4</a:t>
            </a:fld>
            <a:endParaRPr lang="en-GB" noProof="0"/>
          </a:p>
        </p:txBody>
      </p:sp>
      <p:pic>
        <p:nvPicPr>
          <p:cNvPr id="3" name="Picture 2" descr="Fresh Sprout Growth HD Wallpaper - Nature's Awakening by robokoboto">
            <a:extLst>
              <a:ext uri="{FF2B5EF4-FFF2-40B4-BE49-F238E27FC236}">
                <a16:creationId xmlns:a16="http://schemas.microsoft.com/office/drawing/2014/main" id="{FA48ED6B-802C-DF02-1556-B84D05F28715}"/>
              </a:ext>
            </a:extLst>
          </p:cNvPr>
          <p:cNvPicPr>
            <a:picLocks noChangeAspect="1" noChangeArrowheads="1"/>
          </p:cNvPicPr>
          <p:nvPr/>
        </p:nvPicPr>
        <p:blipFill>
          <a:blip r:embed="rId2">
            <a:alphaModFix amt="70000"/>
            <a:extLst>
              <a:ext uri="{28A0092B-C50C-407E-A947-70E740481C1C}">
                <a14:useLocalDpi xmlns:a14="http://schemas.microsoft.com/office/drawing/2010/main" val="0"/>
              </a:ext>
            </a:extLst>
          </a:blip>
          <a:srcRect/>
          <a:stretch>
            <a:fillRect/>
          </a:stretch>
        </p:blipFill>
        <p:spPr bwMode="auto">
          <a:xfrm>
            <a:off x="-184827" y="12700"/>
            <a:ext cx="13283959" cy="68453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0792230-7E4C-C4EF-15EC-B857FFA7B974}"/>
              </a:ext>
            </a:extLst>
          </p:cNvPr>
          <p:cNvSpPr txBox="1"/>
          <p:nvPr/>
        </p:nvSpPr>
        <p:spPr>
          <a:xfrm>
            <a:off x="441792" y="457402"/>
            <a:ext cx="5561443" cy="4278094"/>
          </a:xfrm>
          <a:prstGeom prst="rect">
            <a:avLst/>
          </a:prstGeom>
          <a:solidFill>
            <a:srgbClr val="FFFFFF">
              <a:alpha val="89020"/>
            </a:srgbClr>
          </a:solidFill>
        </p:spPr>
        <p:txBody>
          <a:bodyPr wrap="square">
            <a:spAutoFit/>
          </a:bodyPr>
          <a:lstStyle>
            <a:defPPr rtl="0">
              <a:defRPr lang="en-gb"/>
            </a:defPPr>
            <a:lvl1pPr>
              <a:defRPr sz="2000" b="1">
                <a:solidFill>
                  <a:srgbClr val="0E1633"/>
                </a:solidFill>
                <a:latin typeface="TradeGothicNextW01-Ligh 693250"/>
              </a:defRPr>
            </a:lvl1pPr>
          </a:lstStyle>
          <a:p>
            <a:r>
              <a:rPr lang="en-GB" dirty="0"/>
              <a:t>Data Set </a:t>
            </a:r>
          </a:p>
          <a:p>
            <a:endParaRPr lang="en-GB" b="0" dirty="0"/>
          </a:p>
          <a:p>
            <a:r>
              <a:rPr lang="en-GB" sz="1600" b="0" dirty="0">
                <a:solidFill>
                  <a:schemeClr val="tx1"/>
                </a:solidFill>
                <a:latin typeface="Aptos" panose="020B0004020202020204" pitchFamily="34" charset="0"/>
              </a:rPr>
              <a:t>Dataset based on weather observations from 18 different weather stations across Europe.</a:t>
            </a:r>
          </a:p>
          <a:p>
            <a:endParaRPr lang="en-GB" sz="1600" b="0" dirty="0">
              <a:solidFill>
                <a:schemeClr val="tx1"/>
              </a:solidFill>
              <a:latin typeface="Aptos" panose="020B0004020202020204" pitchFamily="34" charset="0"/>
            </a:endParaRPr>
          </a:p>
          <a:p>
            <a:r>
              <a:rPr lang="en-GB" sz="1600" b="0" dirty="0">
                <a:solidFill>
                  <a:schemeClr val="tx1"/>
                </a:solidFill>
                <a:latin typeface="Aptos" panose="020B0004020202020204" pitchFamily="34" charset="0"/>
              </a:rPr>
              <a:t>Contains data ranging from the late 1800s to 2022.</a:t>
            </a:r>
          </a:p>
          <a:p>
            <a:endParaRPr lang="en-GB" sz="1600" b="0" dirty="0">
              <a:solidFill>
                <a:schemeClr val="tx1"/>
              </a:solidFill>
              <a:latin typeface="Aptos" panose="020B0004020202020204" pitchFamily="34" charset="0"/>
            </a:endParaRPr>
          </a:p>
          <a:p>
            <a:r>
              <a:rPr lang="en-GB" sz="1600" b="0" dirty="0">
                <a:solidFill>
                  <a:schemeClr val="tx1"/>
                </a:solidFill>
                <a:latin typeface="Aptos" panose="020B0004020202020204" pitchFamily="34" charset="0"/>
              </a:rPr>
              <a:t> Recordings exist for almost every day with values such as temperature, wind speed, snow, global radiation etc.</a:t>
            </a:r>
          </a:p>
          <a:p>
            <a:endParaRPr lang="en-GB" sz="1600" b="0" dirty="0">
              <a:solidFill>
                <a:schemeClr val="tx1"/>
              </a:solidFill>
              <a:latin typeface="Aptos" panose="020B0004020202020204" pitchFamily="34" charset="0"/>
            </a:endParaRPr>
          </a:p>
          <a:p>
            <a:r>
              <a:rPr lang="en-GB" sz="1600" b="0" dirty="0">
                <a:solidFill>
                  <a:schemeClr val="tx1"/>
                </a:solidFill>
                <a:latin typeface="Aptos" panose="020B0004020202020204" pitchFamily="34" charset="0"/>
              </a:rPr>
              <a:t>This data is collected by the</a:t>
            </a:r>
            <a:r>
              <a:rPr lang="en-GB" sz="1600" b="0" dirty="0">
                <a:latin typeface="Aptos" panose="020B0004020202020204" pitchFamily="34" charset="0"/>
              </a:rPr>
              <a:t> </a:t>
            </a:r>
            <a:r>
              <a:rPr lang="en-GB" sz="1600" b="0" dirty="0">
                <a:latin typeface="Aptos" panose="020B0004020202020204" pitchFamily="34" charset="0"/>
                <a:hlinkClick r:id="rId3"/>
              </a:rPr>
              <a:t>European Climate Assessment &amp; Data Set project.</a:t>
            </a:r>
            <a:endParaRPr lang="en-GB" sz="1600" b="0" dirty="0">
              <a:latin typeface="Aptos" panose="020B0004020202020204" pitchFamily="34" charset="0"/>
            </a:endParaRPr>
          </a:p>
          <a:p>
            <a:endParaRPr lang="en-GB" sz="1600" b="0" dirty="0">
              <a:latin typeface="Aptos" panose="020B0004020202020204" pitchFamily="34" charset="0"/>
            </a:endParaRPr>
          </a:p>
          <a:p>
            <a:r>
              <a:rPr lang="en-GB" sz="1600" b="0" dirty="0">
                <a:latin typeface="Aptos" panose="020B0004020202020204" pitchFamily="34" charset="0"/>
                <a:hlinkClick r:id="rId4" action="ppaction://hlinkfile"/>
              </a:rPr>
              <a:t>Dataset Link </a:t>
            </a:r>
            <a:endParaRPr lang="en-GB" sz="1600" b="0" dirty="0">
              <a:latin typeface="Aptos" panose="020B0004020202020204" pitchFamily="34" charset="0"/>
            </a:endParaRPr>
          </a:p>
          <a:p>
            <a:endParaRPr lang="en-GB" b="0" dirty="0"/>
          </a:p>
          <a:p>
            <a:endParaRPr lang="en-GB" b="0" dirty="0"/>
          </a:p>
        </p:txBody>
      </p:sp>
      <p:sp>
        <p:nvSpPr>
          <p:cNvPr id="5" name="TextBox 4">
            <a:extLst>
              <a:ext uri="{FF2B5EF4-FFF2-40B4-BE49-F238E27FC236}">
                <a16:creationId xmlns:a16="http://schemas.microsoft.com/office/drawing/2014/main" id="{A399AFB3-67A1-3471-4F31-EF909781063A}"/>
              </a:ext>
            </a:extLst>
          </p:cNvPr>
          <p:cNvSpPr txBox="1"/>
          <p:nvPr/>
        </p:nvSpPr>
        <p:spPr>
          <a:xfrm>
            <a:off x="10384403" y="6289482"/>
            <a:ext cx="1184745" cy="381662"/>
          </a:xfrm>
          <a:prstGeom prst="rect">
            <a:avLst/>
          </a:prstGeom>
          <a:solidFill>
            <a:srgbClr val="595B52"/>
          </a:solidFill>
        </p:spPr>
        <p:txBody>
          <a:bodyPr wrap="square" rtlCol="0">
            <a:spAutoFit/>
          </a:bodyPr>
          <a:lstStyle/>
          <a:p>
            <a:endParaRPr lang="en-GB" dirty="0"/>
          </a:p>
        </p:txBody>
      </p:sp>
    </p:spTree>
    <p:extLst>
      <p:ext uri="{BB962C8B-B14F-4D97-AF65-F5344CB8AC3E}">
        <p14:creationId xmlns:p14="http://schemas.microsoft.com/office/powerpoint/2010/main" val="30124594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E6AC9832-FB01-464A-9824-61887B77997E}"/>
              </a:ext>
            </a:extLst>
          </p:cNvPr>
          <p:cNvSpPr>
            <a:spLocks noGrp="1"/>
          </p:cNvSpPr>
          <p:nvPr>
            <p:ph type="sldNum" sz="quarter" idx="33"/>
          </p:nvPr>
        </p:nvSpPr>
        <p:spPr>
          <a:xfrm>
            <a:off x="11677425" y="6322399"/>
            <a:ext cx="370575" cy="365125"/>
          </a:xfrm>
        </p:spPr>
        <p:txBody>
          <a:bodyPr rtlCol="0"/>
          <a:lstStyle/>
          <a:p>
            <a:pPr rtl="0"/>
            <a:fld id="{19B51A1E-902D-48AF-9020-955120F399B6}" type="slidenum">
              <a:rPr lang="en-GB" smtClean="0"/>
              <a:pPr rtl="0"/>
              <a:t>5</a:t>
            </a:fld>
            <a:endParaRPr lang="en-GB"/>
          </a:p>
        </p:txBody>
      </p:sp>
      <p:sp>
        <p:nvSpPr>
          <p:cNvPr id="21" name="TextBox 20">
            <a:extLst>
              <a:ext uri="{FF2B5EF4-FFF2-40B4-BE49-F238E27FC236}">
                <a16:creationId xmlns:a16="http://schemas.microsoft.com/office/drawing/2014/main" id="{6D6C1ED3-8C61-F363-0EEF-61FF47482CE6}"/>
              </a:ext>
            </a:extLst>
          </p:cNvPr>
          <p:cNvSpPr txBox="1"/>
          <p:nvPr/>
        </p:nvSpPr>
        <p:spPr>
          <a:xfrm>
            <a:off x="10474721" y="6250038"/>
            <a:ext cx="1628938" cy="509845"/>
          </a:xfrm>
          <a:prstGeom prst="rect">
            <a:avLst/>
          </a:prstGeom>
          <a:solidFill>
            <a:schemeClr val="bg2"/>
          </a:solidFill>
        </p:spPr>
        <p:txBody>
          <a:bodyPr wrap="square" rtlCol="0">
            <a:spAutoFit/>
          </a:bodyPr>
          <a:lstStyle/>
          <a:p>
            <a:endParaRPr lang="en-GB" dirty="0"/>
          </a:p>
        </p:txBody>
      </p:sp>
      <p:sp>
        <p:nvSpPr>
          <p:cNvPr id="22" name="TextBox 21">
            <a:extLst>
              <a:ext uri="{FF2B5EF4-FFF2-40B4-BE49-F238E27FC236}">
                <a16:creationId xmlns:a16="http://schemas.microsoft.com/office/drawing/2014/main" id="{A523D6BE-C73C-2D3B-32EA-7019548FDE57}"/>
              </a:ext>
            </a:extLst>
          </p:cNvPr>
          <p:cNvSpPr txBox="1"/>
          <p:nvPr/>
        </p:nvSpPr>
        <p:spPr>
          <a:xfrm>
            <a:off x="276606" y="226814"/>
            <a:ext cx="5666994" cy="6247864"/>
          </a:xfrm>
          <a:prstGeom prst="rect">
            <a:avLst/>
          </a:prstGeom>
          <a:noFill/>
        </p:spPr>
        <p:txBody>
          <a:bodyPr wrap="square">
            <a:spAutoFit/>
          </a:bodyPr>
          <a:lstStyle/>
          <a:p>
            <a:r>
              <a:rPr lang="en-GB" sz="2000" b="1" dirty="0">
                <a:solidFill>
                  <a:srgbClr val="0E1633"/>
                </a:solidFill>
                <a:latin typeface="TradeGothicNextW01-Ligh 693250"/>
              </a:rPr>
              <a:t>Data Set Bias </a:t>
            </a:r>
          </a:p>
          <a:p>
            <a:endParaRPr lang="en-GB" dirty="0">
              <a:solidFill>
                <a:srgbClr val="0E1633"/>
              </a:solidFill>
              <a:latin typeface="TradeGothicNextW01-Ligh 693250"/>
            </a:endParaRPr>
          </a:p>
          <a:p>
            <a:r>
              <a:rPr lang="en-GB" b="1" dirty="0">
                <a:latin typeface="Aptos" panose="020B0004020202020204" pitchFamily="34" charset="0"/>
              </a:rPr>
              <a:t>Temporal Bias</a:t>
            </a:r>
          </a:p>
          <a:p>
            <a:pPr>
              <a:buFont typeface="Arial" panose="020B0604020202020204" pitchFamily="34" charset="0"/>
              <a:buChar char="•"/>
            </a:pPr>
            <a:r>
              <a:rPr lang="en-GB" sz="1600" b="1" dirty="0">
                <a:latin typeface="Aptos" panose="020B0004020202020204" pitchFamily="34" charset="0"/>
              </a:rPr>
              <a:t>Problem:</a:t>
            </a:r>
            <a:r>
              <a:rPr lang="en-GB" sz="1600" dirty="0">
                <a:latin typeface="Aptos" panose="020B0004020202020204" pitchFamily="34" charset="0"/>
              </a:rPr>
              <a:t> The data spans over 100 years (late 1800s to 2022). Changes in measurement tools, recording methods, and even changes in climate over time could lead to inconsistencies.</a:t>
            </a:r>
            <a:br>
              <a:rPr lang="en-GB" sz="1600" dirty="0">
                <a:latin typeface="Aptos" panose="020B0004020202020204" pitchFamily="34" charset="0"/>
              </a:rPr>
            </a:br>
            <a:endParaRPr lang="en-GB" sz="1600" dirty="0">
              <a:latin typeface="Aptos" panose="020B0004020202020204" pitchFamily="34" charset="0"/>
            </a:endParaRPr>
          </a:p>
          <a:p>
            <a:pPr>
              <a:buFont typeface="Arial" panose="020B0604020202020204" pitchFamily="34" charset="0"/>
              <a:buChar char="•"/>
            </a:pPr>
            <a:r>
              <a:rPr lang="en-GB" sz="1600" b="1" dirty="0">
                <a:latin typeface="Aptos" panose="020B0004020202020204" pitchFamily="34" charset="0"/>
              </a:rPr>
              <a:t>Impact:</a:t>
            </a:r>
            <a:r>
              <a:rPr lang="en-GB" sz="1600" dirty="0">
                <a:latin typeface="Aptos" panose="020B0004020202020204" pitchFamily="34" charset="0"/>
              </a:rPr>
              <a:t> Data recorded in the 1800s might be less accurate than data from modern weather stations, leading to biases in prediction models.</a:t>
            </a:r>
          </a:p>
          <a:p>
            <a:endParaRPr lang="en-GB" dirty="0">
              <a:solidFill>
                <a:srgbClr val="0E1633"/>
              </a:solidFill>
              <a:latin typeface="Aptos" panose="020B0004020202020204" pitchFamily="34" charset="0"/>
            </a:endParaRPr>
          </a:p>
          <a:p>
            <a:r>
              <a:rPr lang="en-GB" b="1" dirty="0">
                <a:latin typeface="Aptos" panose="020B0004020202020204" pitchFamily="34" charset="0"/>
              </a:rPr>
              <a:t>Seasonal Bias</a:t>
            </a:r>
          </a:p>
          <a:p>
            <a:pPr>
              <a:buFont typeface="Arial" panose="020B0604020202020204" pitchFamily="34" charset="0"/>
              <a:buChar char="•"/>
            </a:pPr>
            <a:r>
              <a:rPr lang="en-GB" sz="1600" b="1" dirty="0">
                <a:latin typeface="Aptos" panose="020B0004020202020204" pitchFamily="34" charset="0"/>
              </a:rPr>
              <a:t>Problem:</a:t>
            </a:r>
            <a:r>
              <a:rPr lang="en-GB" sz="1600" dirty="0">
                <a:latin typeface="Aptos" panose="020B0004020202020204" pitchFamily="34" charset="0"/>
              </a:rPr>
              <a:t> Weather data from the different stations may be more robust for certain seasons or years. For instance, certain stations might be more active or well-monitored in summer months when temperature fluctuations are more pronounced, while winter data might be sparse.</a:t>
            </a:r>
          </a:p>
          <a:p>
            <a:pPr>
              <a:buFont typeface="Arial" panose="020B0604020202020204" pitchFamily="34" charset="0"/>
              <a:buChar char="•"/>
            </a:pPr>
            <a:endParaRPr lang="en-GB" sz="1600" dirty="0">
              <a:latin typeface="Aptos" panose="020B0004020202020204" pitchFamily="34" charset="0"/>
            </a:endParaRPr>
          </a:p>
          <a:p>
            <a:pPr>
              <a:buFont typeface="Arial" panose="020B0604020202020204" pitchFamily="34" charset="0"/>
              <a:buChar char="•"/>
            </a:pPr>
            <a:r>
              <a:rPr lang="en-GB" sz="1600" b="1" dirty="0">
                <a:latin typeface="Aptos" panose="020B0004020202020204" pitchFamily="34" charset="0"/>
              </a:rPr>
              <a:t>Impact:</a:t>
            </a:r>
            <a:r>
              <a:rPr lang="en-GB" sz="1600" dirty="0">
                <a:latin typeface="Aptos" panose="020B0004020202020204" pitchFamily="34" charset="0"/>
              </a:rPr>
              <a:t> Weather patterns and events are seasonal, and if certain seasons are underrepresented or overrepresented in the data, the model may not generalise well across different times of the year.</a:t>
            </a:r>
          </a:p>
          <a:p>
            <a:endParaRPr lang="en-GB" dirty="0">
              <a:solidFill>
                <a:srgbClr val="0E1633"/>
              </a:solidFill>
              <a:latin typeface="TradeGothicNextW01-Ligh 693250"/>
            </a:endParaRPr>
          </a:p>
          <a:p>
            <a:endParaRPr lang="en-GB" dirty="0"/>
          </a:p>
        </p:txBody>
      </p:sp>
      <p:sp>
        <p:nvSpPr>
          <p:cNvPr id="23" name="TextBox 22">
            <a:extLst>
              <a:ext uri="{FF2B5EF4-FFF2-40B4-BE49-F238E27FC236}">
                <a16:creationId xmlns:a16="http://schemas.microsoft.com/office/drawing/2014/main" id="{773A46DD-77E4-CB5F-DA15-64B09C59FA89}"/>
              </a:ext>
            </a:extLst>
          </p:cNvPr>
          <p:cNvSpPr txBox="1"/>
          <p:nvPr/>
        </p:nvSpPr>
        <p:spPr>
          <a:xfrm>
            <a:off x="6657575" y="652290"/>
            <a:ext cx="5175504" cy="5416868"/>
          </a:xfrm>
          <a:prstGeom prst="rect">
            <a:avLst/>
          </a:prstGeom>
          <a:noFill/>
        </p:spPr>
        <p:txBody>
          <a:bodyPr wrap="square" rtlCol="0">
            <a:spAutoFit/>
          </a:bodyPr>
          <a:lstStyle/>
          <a:p>
            <a:r>
              <a:rPr lang="en-GB" b="1" dirty="0">
                <a:latin typeface="Aptos" panose="020B0004020202020204" pitchFamily="34" charset="0"/>
              </a:rPr>
              <a:t>Human Bias in Data Recording</a:t>
            </a:r>
          </a:p>
          <a:p>
            <a:pPr>
              <a:buFont typeface="Arial" panose="020B0604020202020204" pitchFamily="34" charset="0"/>
              <a:buChar char="•"/>
            </a:pPr>
            <a:r>
              <a:rPr lang="en-GB" sz="1600" b="1" dirty="0">
                <a:latin typeface="Aptos" panose="020B0004020202020204" pitchFamily="34" charset="0"/>
              </a:rPr>
              <a:t>Problem: </a:t>
            </a:r>
            <a:r>
              <a:rPr lang="en-GB" sz="1600" dirty="0">
                <a:latin typeface="Aptos" panose="020B0004020202020204" pitchFamily="34" charset="0"/>
              </a:rPr>
              <a:t>Human error in data entry or observation can introduce bias. For example, stations in some areas may have more rigorous protocols, while others may have less detailed or incomplete records.</a:t>
            </a:r>
          </a:p>
          <a:p>
            <a:pPr>
              <a:buFont typeface="Arial" panose="020B0604020202020204" pitchFamily="34" charset="0"/>
              <a:buChar char="•"/>
            </a:pPr>
            <a:endParaRPr lang="en-GB" sz="1600" dirty="0">
              <a:latin typeface="Aptos" panose="020B0004020202020204" pitchFamily="34" charset="0"/>
            </a:endParaRPr>
          </a:p>
          <a:p>
            <a:pPr>
              <a:buFont typeface="Arial" panose="020B0604020202020204" pitchFamily="34" charset="0"/>
              <a:buChar char="•"/>
            </a:pPr>
            <a:r>
              <a:rPr lang="en-GB" sz="1600" b="1" dirty="0">
                <a:latin typeface="Aptos" panose="020B0004020202020204" pitchFamily="34" charset="0"/>
              </a:rPr>
              <a:t>Impact: </a:t>
            </a:r>
            <a:r>
              <a:rPr lang="en-GB" sz="1600" dirty="0">
                <a:latin typeface="Aptos" panose="020B0004020202020204" pitchFamily="34" charset="0"/>
              </a:rPr>
              <a:t>Missing data or inaccurately recorded measurements can lead to gaps or distortions in the dataset.</a:t>
            </a:r>
          </a:p>
          <a:p>
            <a:endParaRPr lang="en-GB" dirty="0"/>
          </a:p>
          <a:p>
            <a:r>
              <a:rPr lang="en-GB" b="1" dirty="0">
                <a:latin typeface="Aptos" panose="020B0004020202020204" pitchFamily="34" charset="0"/>
              </a:rPr>
              <a:t>Bias from Underreported or Missing Data</a:t>
            </a:r>
          </a:p>
          <a:p>
            <a:pPr>
              <a:buFont typeface="Arial" panose="020B0604020202020204" pitchFamily="34" charset="0"/>
              <a:buChar char="•"/>
            </a:pPr>
            <a:r>
              <a:rPr lang="en-GB" sz="1600" b="1" dirty="0">
                <a:latin typeface="Aptos" panose="020B0004020202020204" pitchFamily="34" charset="0"/>
              </a:rPr>
              <a:t>Problem: </a:t>
            </a:r>
            <a:r>
              <a:rPr lang="en-GB" sz="1600" dirty="0">
                <a:latin typeface="Aptos" panose="020B0004020202020204" pitchFamily="34" charset="0"/>
              </a:rPr>
              <a:t>Some stations might have data gaps or fewer measurements during specific years or months due to political, economic, or logistical challenges (e.g., war, financial constraints, or weather station malfunction).</a:t>
            </a:r>
          </a:p>
          <a:p>
            <a:pPr>
              <a:buFont typeface="Arial" panose="020B0604020202020204" pitchFamily="34" charset="0"/>
              <a:buChar char="•"/>
            </a:pPr>
            <a:endParaRPr lang="en-GB" sz="1600" dirty="0">
              <a:latin typeface="Aptos" panose="020B0004020202020204" pitchFamily="34" charset="0"/>
            </a:endParaRPr>
          </a:p>
          <a:p>
            <a:pPr>
              <a:buFont typeface="Arial" panose="020B0604020202020204" pitchFamily="34" charset="0"/>
              <a:buChar char="•"/>
            </a:pPr>
            <a:r>
              <a:rPr lang="en-GB" sz="1600" b="1" dirty="0">
                <a:latin typeface="Aptos" panose="020B0004020202020204" pitchFamily="34" charset="0"/>
              </a:rPr>
              <a:t>Impact: </a:t>
            </a:r>
            <a:r>
              <a:rPr lang="en-GB" sz="1600" dirty="0">
                <a:latin typeface="Aptos" panose="020B0004020202020204" pitchFamily="34" charset="0"/>
              </a:rPr>
              <a:t>Gaps in data can lead to incomplete predictions and overemphasise more well-reported regions.</a:t>
            </a:r>
          </a:p>
          <a:p>
            <a:pPr>
              <a:buFont typeface="Arial" panose="020B0604020202020204" pitchFamily="34" charset="0"/>
              <a:buChar char="•"/>
            </a:pPr>
            <a:endParaRPr lang="en-GB" dirty="0"/>
          </a:p>
          <a:p>
            <a:endParaRPr lang="en-GB" dirty="0"/>
          </a:p>
        </p:txBody>
      </p:sp>
    </p:spTree>
    <p:extLst>
      <p:ext uri="{BB962C8B-B14F-4D97-AF65-F5344CB8AC3E}">
        <p14:creationId xmlns:p14="http://schemas.microsoft.com/office/powerpoint/2010/main" val="31888378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DEF36E-3170-EB25-11DE-8B97CD8CF536}"/>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1425F55-76FA-55C3-E405-11FA519BA17B}"/>
              </a:ext>
            </a:extLst>
          </p:cNvPr>
          <p:cNvSpPr>
            <a:spLocks noGrp="1"/>
          </p:cNvSpPr>
          <p:nvPr>
            <p:ph type="sldNum" sz="quarter" idx="13"/>
          </p:nvPr>
        </p:nvSpPr>
        <p:spPr/>
        <p:txBody>
          <a:bodyPr/>
          <a:lstStyle/>
          <a:p>
            <a:pPr rtl="0"/>
            <a:fld id="{19B51A1E-902D-48AF-9020-955120F399B6}" type="slidenum">
              <a:rPr lang="en-GB" noProof="0" smtClean="0"/>
              <a:pPr rtl="0"/>
              <a:t>6</a:t>
            </a:fld>
            <a:endParaRPr lang="en-GB" noProof="0"/>
          </a:p>
        </p:txBody>
      </p:sp>
      <p:pic>
        <p:nvPicPr>
          <p:cNvPr id="3" name="Picture 2" descr="Fresh Sprout Growth HD Wallpaper - Nature's Awakening by robokoboto">
            <a:extLst>
              <a:ext uri="{FF2B5EF4-FFF2-40B4-BE49-F238E27FC236}">
                <a16:creationId xmlns:a16="http://schemas.microsoft.com/office/drawing/2014/main" id="{46569A5F-6B87-B607-9072-220767180C89}"/>
              </a:ext>
            </a:extLst>
          </p:cNvPr>
          <p:cNvPicPr>
            <a:picLocks noChangeAspect="1" noChangeArrowheads="1"/>
          </p:cNvPicPr>
          <p:nvPr/>
        </p:nvPicPr>
        <p:blipFill>
          <a:blip r:embed="rId2">
            <a:alphaModFix amt="70000"/>
            <a:extLst>
              <a:ext uri="{28A0092B-C50C-407E-A947-70E740481C1C}">
                <a14:useLocalDpi xmlns:a14="http://schemas.microsoft.com/office/drawing/2010/main" val="0"/>
              </a:ext>
            </a:extLst>
          </a:blip>
          <a:srcRect/>
          <a:stretch>
            <a:fillRect/>
          </a:stretch>
        </p:blipFill>
        <p:spPr bwMode="auto">
          <a:xfrm>
            <a:off x="-184827" y="12700"/>
            <a:ext cx="13283959" cy="68453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1A55A696-FC14-FD4B-4571-FB12C3FA464B}"/>
              </a:ext>
            </a:extLst>
          </p:cNvPr>
          <p:cNvSpPr txBox="1"/>
          <p:nvPr/>
        </p:nvSpPr>
        <p:spPr>
          <a:xfrm>
            <a:off x="441792" y="457402"/>
            <a:ext cx="6148789" cy="4816703"/>
          </a:xfrm>
          <a:prstGeom prst="rect">
            <a:avLst/>
          </a:prstGeom>
          <a:solidFill>
            <a:srgbClr val="FFFFFF">
              <a:alpha val="89020"/>
            </a:srgbClr>
          </a:solidFill>
        </p:spPr>
        <p:txBody>
          <a:bodyPr wrap="square">
            <a:spAutoFit/>
          </a:bodyPr>
          <a:lstStyle>
            <a:defPPr rtl="0">
              <a:defRPr lang="en-gb"/>
            </a:defPPr>
            <a:lvl1pPr>
              <a:defRPr sz="2000" b="1">
                <a:solidFill>
                  <a:srgbClr val="0E1633"/>
                </a:solidFill>
                <a:latin typeface="TradeGothicNextW01-Ligh 693250"/>
              </a:defRPr>
            </a:lvl1pPr>
          </a:lstStyle>
          <a:p>
            <a:pPr>
              <a:lnSpc>
                <a:spcPct val="90000"/>
              </a:lnSpc>
              <a:spcAft>
                <a:spcPts val="600"/>
              </a:spcAft>
            </a:pPr>
            <a:r>
              <a:rPr lang="en-US" dirty="0">
                <a:solidFill>
                  <a:schemeClr val="tx1"/>
                </a:solidFill>
                <a:latin typeface="Aptos" panose="020B0004020202020204" pitchFamily="34" charset="0"/>
              </a:rPr>
              <a:t>Data Accuracy </a:t>
            </a:r>
          </a:p>
          <a:p>
            <a:pPr indent="-228600">
              <a:lnSpc>
                <a:spcPct val="90000"/>
              </a:lnSpc>
              <a:spcAft>
                <a:spcPts val="600"/>
              </a:spcAft>
              <a:buFont typeface="Arial" panose="020B0604020202020204" pitchFamily="34" charset="0"/>
              <a:buChar char="•"/>
            </a:pPr>
            <a:endParaRPr lang="en-US" sz="2000" dirty="0">
              <a:solidFill>
                <a:schemeClr val="tx1"/>
              </a:solidFill>
              <a:latin typeface="Aptos" panose="020B0004020202020204" pitchFamily="34" charset="0"/>
            </a:endParaRPr>
          </a:p>
          <a:p>
            <a:pPr>
              <a:lnSpc>
                <a:spcPct val="90000"/>
              </a:lnSpc>
              <a:spcAft>
                <a:spcPts val="600"/>
              </a:spcAft>
            </a:pPr>
            <a:r>
              <a:rPr lang="en-US" sz="2000" b="0" dirty="0">
                <a:solidFill>
                  <a:schemeClr val="tx1"/>
                </a:solidFill>
                <a:latin typeface="Aptos" panose="020B0004020202020204" pitchFamily="34" charset="0"/>
              </a:rPr>
              <a:t>Highest accuracy was found with the KNN Model at 88% for the test set data. </a:t>
            </a:r>
          </a:p>
          <a:p>
            <a:pPr indent="-228600">
              <a:lnSpc>
                <a:spcPct val="90000"/>
              </a:lnSpc>
              <a:spcAft>
                <a:spcPts val="600"/>
              </a:spcAft>
              <a:buFont typeface="Arial" panose="020B0604020202020204" pitchFamily="34" charset="0"/>
              <a:buChar char="•"/>
            </a:pPr>
            <a:endParaRPr lang="en-US" sz="2000" b="0" dirty="0">
              <a:solidFill>
                <a:schemeClr val="tx1"/>
              </a:solidFill>
              <a:latin typeface="Aptos" panose="020B0004020202020204" pitchFamily="34" charset="0"/>
            </a:endParaRPr>
          </a:p>
          <a:p>
            <a:pPr>
              <a:lnSpc>
                <a:spcPct val="90000"/>
              </a:lnSpc>
              <a:spcAft>
                <a:spcPts val="600"/>
              </a:spcAft>
            </a:pPr>
            <a:r>
              <a:rPr lang="en-US" sz="2000" b="0" dirty="0">
                <a:solidFill>
                  <a:schemeClr val="tx1"/>
                </a:solidFill>
                <a:latin typeface="Aptos" panose="020B0004020202020204" pitchFamily="34" charset="0"/>
              </a:rPr>
              <a:t>The ANN Model also achieved high accuracy with the highest Training Accuracy: 73.6% and Testing Accuracy: 64.8%.</a:t>
            </a:r>
          </a:p>
          <a:p>
            <a:pPr indent="-228600">
              <a:lnSpc>
                <a:spcPct val="90000"/>
              </a:lnSpc>
              <a:spcAft>
                <a:spcPts val="600"/>
              </a:spcAft>
              <a:buFont typeface="Arial" panose="020B0604020202020204" pitchFamily="34" charset="0"/>
              <a:buChar char="•"/>
            </a:pPr>
            <a:endParaRPr lang="en-US" sz="2000" b="0" dirty="0">
              <a:solidFill>
                <a:schemeClr val="tx1"/>
              </a:solidFill>
              <a:latin typeface="Aptos" panose="020B0004020202020204" pitchFamily="34" charset="0"/>
            </a:endParaRPr>
          </a:p>
          <a:p>
            <a:pPr>
              <a:lnSpc>
                <a:spcPct val="90000"/>
              </a:lnSpc>
              <a:spcAft>
                <a:spcPts val="600"/>
              </a:spcAft>
            </a:pPr>
            <a:r>
              <a:rPr lang="en-US" sz="2000" b="0" dirty="0">
                <a:solidFill>
                  <a:schemeClr val="tx1"/>
                </a:solidFill>
                <a:latin typeface="Aptos" panose="020B0004020202020204" pitchFamily="34" charset="0"/>
              </a:rPr>
              <a:t>The Decision </a:t>
            </a:r>
            <a:r>
              <a:rPr lang="en-US" b="0" dirty="0">
                <a:solidFill>
                  <a:schemeClr val="tx1"/>
                </a:solidFill>
                <a:latin typeface="Aptos" panose="020B0004020202020204" pitchFamily="34" charset="0"/>
              </a:rPr>
              <a:t>T</a:t>
            </a:r>
            <a:r>
              <a:rPr lang="en-US" sz="2000" b="0" dirty="0">
                <a:solidFill>
                  <a:schemeClr val="tx1"/>
                </a:solidFill>
                <a:latin typeface="Aptos" panose="020B0004020202020204" pitchFamily="34" charset="0"/>
              </a:rPr>
              <a:t>ree </a:t>
            </a:r>
            <a:r>
              <a:rPr lang="en-US" b="0" dirty="0">
                <a:solidFill>
                  <a:schemeClr val="tx1"/>
                </a:solidFill>
                <a:latin typeface="Aptos" panose="020B0004020202020204" pitchFamily="34" charset="0"/>
              </a:rPr>
              <a:t>M</a:t>
            </a:r>
            <a:r>
              <a:rPr lang="en-US" sz="2000" b="0" dirty="0">
                <a:solidFill>
                  <a:schemeClr val="tx1"/>
                </a:solidFill>
                <a:latin typeface="Aptos" panose="020B0004020202020204" pitchFamily="34" charset="0"/>
              </a:rPr>
              <a:t>odel generated was overly complex, making it difficult to accurately test its performance. Pruning will be necessary to simplify the tree and improve its interpretability, allowing for proper evaluation of its accuracy</a:t>
            </a:r>
            <a:endParaRPr lang="en-GB" b="0" dirty="0"/>
          </a:p>
          <a:p>
            <a:endParaRPr lang="en-GB" b="0" dirty="0"/>
          </a:p>
        </p:txBody>
      </p:sp>
      <p:sp>
        <p:nvSpPr>
          <p:cNvPr id="5" name="TextBox 4">
            <a:extLst>
              <a:ext uri="{FF2B5EF4-FFF2-40B4-BE49-F238E27FC236}">
                <a16:creationId xmlns:a16="http://schemas.microsoft.com/office/drawing/2014/main" id="{F76ABEFB-F7D5-0532-1C40-72C60F00B434}"/>
              </a:ext>
            </a:extLst>
          </p:cNvPr>
          <p:cNvSpPr txBox="1"/>
          <p:nvPr/>
        </p:nvSpPr>
        <p:spPr>
          <a:xfrm>
            <a:off x="10384403" y="6289482"/>
            <a:ext cx="1184745" cy="381662"/>
          </a:xfrm>
          <a:prstGeom prst="rect">
            <a:avLst/>
          </a:prstGeom>
          <a:solidFill>
            <a:srgbClr val="595B52"/>
          </a:solidFill>
        </p:spPr>
        <p:txBody>
          <a:bodyPr wrap="square" rtlCol="0">
            <a:spAutoFit/>
          </a:bodyPr>
          <a:lstStyle/>
          <a:p>
            <a:endParaRPr lang="en-GB" dirty="0"/>
          </a:p>
        </p:txBody>
      </p:sp>
    </p:spTree>
    <p:extLst>
      <p:ext uri="{BB962C8B-B14F-4D97-AF65-F5344CB8AC3E}">
        <p14:creationId xmlns:p14="http://schemas.microsoft.com/office/powerpoint/2010/main" val="21339838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40F52AA-3A5E-13F0-CF07-EC04E7ADBA7F}"/>
              </a:ext>
            </a:extLst>
          </p:cNvPr>
          <p:cNvSpPr txBox="1"/>
          <p:nvPr/>
        </p:nvSpPr>
        <p:spPr>
          <a:xfrm>
            <a:off x="587829" y="1330779"/>
            <a:ext cx="10703378" cy="369332"/>
          </a:xfrm>
          <a:prstGeom prst="rect">
            <a:avLst/>
          </a:prstGeom>
          <a:noFill/>
        </p:spPr>
        <p:txBody>
          <a:bodyPr wrap="square" rtlCol="0">
            <a:spAutoFit/>
          </a:bodyPr>
          <a:lstStyle/>
          <a:p>
            <a:endParaRPr lang="en-GB" dirty="0"/>
          </a:p>
        </p:txBody>
      </p:sp>
      <p:sp>
        <p:nvSpPr>
          <p:cNvPr id="9" name="TextBox 8">
            <a:extLst>
              <a:ext uri="{FF2B5EF4-FFF2-40B4-BE49-F238E27FC236}">
                <a16:creationId xmlns:a16="http://schemas.microsoft.com/office/drawing/2014/main" id="{0DCBCB6C-FF4D-4FAD-3373-7ABD50BDD2BE}"/>
              </a:ext>
            </a:extLst>
          </p:cNvPr>
          <p:cNvSpPr txBox="1"/>
          <p:nvPr/>
        </p:nvSpPr>
        <p:spPr>
          <a:xfrm>
            <a:off x="236765" y="454088"/>
            <a:ext cx="6081324" cy="3424142"/>
          </a:xfrm>
          <a:prstGeom prst="rect">
            <a:avLst/>
          </a:prstGeom>
          <a:noFill/>
        </p:spPr>
        <p:txBody>
          <a:bodyPr wrap="square" rtlCol="0">
            <a:spAutoFit/>
          </a:bodyPr>
          <a:lstStyle/>
          <a:p>
            <a:pPr>
              <a:lnSpc>
                <a:spcPct val="107000"/>
              </a:lnSpc>
              <a:spcAft>
                <a:spcPts val="800"/>
              </a:spcAft>
            </a:pPr>
            <a:r>
              <a:rPr lang="en-GB" b="1" dirty="0">
                <a:solidFill>
                  <a:srgbClr val="0E1633"/>
                </a:solidFill>
                <a:latin typeface="TradeGothicNextW01-Ligh 693250"/>
              </a:rPr>
              <a:t>Data Optimisation</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nSpc>
                <a:spcPct val="107000"/>
              </a:lnSpc>
              <a:spcAft>
                <a:spcPts val="800"/>
              </a:spcAft>
              <a:buFont typeface="Arial" panose="020B0604020202020204" pitchFamily="34" charset="0"/>
              <a:buChar char="•"/>
            </a:pPr>
            <a:r>
              <a:rPr lang="en-GB" sz="1600" dirty="0">
                <a:effectLst/>
                <a:latin typeface="Calibri" panose="020F0502020204030204" pitchFamily="34" charset="0"/>
                <a:ea typeface="Calibri" panose="020F0502020204030204" pitchFamily="34" charset="0"/>
                <a:cs typeface="Times New Roman" panose="02020603050405020304" pitchFamily="18" charset="0"/>
              </a:rPr>
              <a:t>The data set was optimised using Gradient Descent.</a:t>
            </a:r>
          </a:p>
          <a:p>
            <a:pPr marL="285750" indent="-285750">
              <a:lnSpc>
                <a:spcPct val="107000"/>
              </a:lnSpc>
              <a:spcAft>
                <a:spcPts val="800"/>
              </a:spcAft>
              <a:buFont typeface="Arial" panose="020B0604020202020204" pitchFamily="34" charset="0"/>
              <a:buChar char="•"/>
            </a:pPr>
            <a:r>
              <a:rPr lang="en-GB" sz="1600" dirty="0">
                <a:effectLst/>
                <a:latin typeface="Calibri" panose="020F0502020204030204" pitchFamily="34" charset="0"/>
                <a:ea typeface="Calibri" panose="020F0502020204030204" pitchFamily="34" charset="0"/>
                <a:cs typeface="Times New Roman" panose="02020603050405020304" pitchFamily="18" charset="0"/>
              </a:rPr>
              <a:t>Gradient Descent is a straightforward method for finding a local minimum (or valley), and it can be applied to both linear and nonlinear scenarios.</a:t>
            </a:r>
          </a:p>
          <a:p>
            <a:pPr marL="285750" indent="-285750">
              <a:lnSpc>
                <a:spcPct val="107000"/>
              </a:lnSpc>
              <a:spcAft>
                <a:spcPts val="800"/>
              </a:spcAft>
              <a:buFont typeface="Arial" panose="020B0604020202020204" pitchFamily="34" charset="0"/>
              <a:buChar char="•"/>
            </a:pPr>
            <a:r>
              <a:rPr lang="en-GB" sz="1600" dirty="0">
                <a:effectLst/>
                <a:latin typeface="Calibri" panose="020F0502020204030204" pitchFamily="34" charset="0"/>
                <a:ea typeface="Calibri" panose="020F0502020204030204" pitchFamily="34" charset="0"/>
                <a:cs typeface="Times New Roman" panose="02020603050405020304" pitchFamily="18" charset="0"/>
              </a:rPr>
              <a:t>In this case, we utilised Gradient Descent to minimise the error by iterating through several steps, adjusting both the number of iterations and the step size (alpha), which varied depending on the situation.</a:t>
            </a:r>
          </a:p>
          <a:p>
            <a:pPr marL="285750" indent="-285750">
              <a:lnSpc>
                <a:spcPct val="107000"/>
              </a:lnSpc>
              <a:spcAft>
                <a:spcPts val="800"/>
              </a:spcAft>
              <a:buFont typeface="Arial" panose="020B0604020202020204" pitchFamily="34" charset="0"/>
              <a:buChar char="•"/>
            </a:pPr>
            <a:r>
              <a:rPr lang="en-GB" sz="1600" dirty="0">
                <a:effectLst/>
                <a:latin typeface="Calibri" panose="020F0502020204030204" pitchFamily="34" charset="0"/>
                <a:ea typeface="Calibri" panose="020F0502020204030204" pitchFamily="34" charset="0"/>
                <a:cs typeface="Times New Roman" panose="02020603050405020304" pitchFamily="18" charset="0"/>
              </a:rPr>
              <a:t>By fine-tuning the values of theta0 and theta1, along with the iterations and alpha, we were able to achieve a result close to zero</a:t>
            </a:r>
            <a:r>
              <a:rPr lang="en-GB" sz="1600" dirty="0">
                <a:latin typeface="Calibri" panose="020F0502020204030204" pitchFamily="34" charset="0"/>
                <a:ea typeface="Calibri" panose="020F0502020204030204" pitchFamily="34" charset="0"/>
                <a:cs typeface="Times New Roman" panose="02020603050405020304" pitchFamily="18" charset="0"/>
              </a:rPr>
              <a:t>.</a:t>
            </a:r>
            <a:endParaRPr lang="en-GB" dirty="0"/>
          </a:p>
        </p:txBody>
      </p:sp>
      <p:pic>
        <p:nvPicPr>
          <p:cNvPr id="6" name="Picture 5">
            <a:extLst>
              <a:ext uri="{FF2B5EF4-FFF2-40B4-BE49-F238E27FC236}">
                <a16:creationId xmlns:a16="http://schemas.microsoft.com/office/drawing/2014/main" id="{6FED513D-2FF4-FF77-3D17-085A71F7965F}"/>
              </a:ext>
            </a:extLst>
          </p:cNvPr>
          <p:cNvPicPr>
            <a:picLocks noChangeAspect="1"/>
          </p:cNvPicPr>
          <p:nvPr/>
        </p:nvPicPr>
        <p:blipFill>
          <a:blip r:embed="rId2"/>
          <a:stretch>
            <a:fillRect/>
          </a:stretch>
        </p:blipFill>
        <p:spPr>
          <a:xfrm>
            <a:off x="437047" y="4711723"/>
            <a:ext cx="6878154" cy="1392012"/>
          </a:xfrm>
          <a:prstGeom prst="rect">
            <a:avLst/>
          </a:prstGeom>
        </p:spPr>
      </p:pic>
      <p:pic>
        <p:nvPicPr>
          <p:cNvPr id="8" name="Picture 7">
            <a:extLst>
              <a:ext uri="{FF2B5EF4-FFF2-40B4-BE49-F238E27FC236}">
                <a16:creationId xmlns:a16="http://schemas.microsoft.com/office/drawing/2014/main" id="{043DA630-E7E7-A198-DEC8-16F48FBECBAB}"/>
              </a:ext>
            </a:extLst>
          </p:cNvPr>
          <p:cNvPicPr>
            <a:picLocks noChangeAspect="1"/>
          </p:cNvPicPr>
          <p:nvPr/>
        </p:nvPicPr>
        <p:blipFill>
          <a:blip r:embed="rId3"/>
          <a:stretch>
            <a:fillRect/>
          </a:stretch>
        </p:blipFill>
        <p:spPr>
          <a:xfrm>
            <a:off x="6633773" y="950219"/>
            <a:ext cx="5212606" cy="3662912"/>
          </a:xfrm>
          <a:prstGeom prst="rect">
            <a:avLst/>
          </a:prstGeom>
        </p:spPr>
      </p:pic>
      <p:sp>
        <p:nvSpPr>
          <p:cNvPr id="10" name="TextBox 9">
            <a:extLst>
              <a:ext uri="{FF2B5EF4-FFF2-40B4-BE49-F238E27FC236}">
                <a16:creationId xmlns:a16="http://schemas.microsoft.com/office/drawing/2014/main" id="{7207439C-72D6-469F-3CD3-E7160186B161}"/>
              </a:ext>
            </a:extLst>
          </p:cNvPr>
          <p:cNvSpPr txBox="1"/>
          <p:nvPr/>
        </p:nvSpPr>
        <p:spPr>
          <a:xfrm>
            <a:off x="6841671" y="594104"/>
            <a:ext cx="4816929" cy="369332"/>
          </a:xfrm>
          <a:prstGeom prst="rect">
            <a:avLst/>
          </a:prstGeom>
          <a:noFill/>
        </p:spPr>
        <p:txBody>
          <a:bodyPr wrap="square" rtlCol="0">
            <a:spAutoFit/>
          </a:bodyPr>
          <a:lstStyle/>
          <a:p>
            <a:r>
              <a:rPr lang="en-GB" dirty="0"/>
              <a:t>Example - </a:t>
            </a:r>
            <a:r>
              <a:rPr lang="en-GB" sz="1800" dirty="0">
                <a:effectLst/>
                <a:latin typeface="Calibri" panose="020F0502020204030204" pitchFamily="34" charset="0"/>
                <a:ea typeface="Calibri" panose="020F0502020204030204" pitchFamily="34" charset="0"/>
                <a:cs typeface="Times New Roman" panose="02020603050405020304" pitchFamily="18" charset="0"/>
              </a:rPr>
              <a:t>Gradient Descent Graph </a:t>
            </a:r>
            <a:endParaRPr lang="en-GB" dirty="0"/>
          </a:p>
        </p:txBody>
      </p:sp>
      <p:sp>
        <p:nvSpPr>
          <p:cNvPr id="11" name="Oval 10">
            <a:extLst>
              <a:ext uri="{FF2B5EF4-FFF2-40B4-BE49-F238E27FC236}">
                <a16:creationId xmlns:a16="http://schemas.microsoft.com/office/drawing/2014/main" id="{01EE4B6C-C057-5728-BCD4-8A29913463C4}"/>
              </a:ext>
            </a:extLst>
          </p:cNvPr>
          <p:cNvSpPr/>
          <p:nvPr/>
        </p:nvSpPr>
        <p:spPr>
          <a:xfrm>
            <a:off x="10384971" y="4041321"/>
            <a:ext cx="179615" cy="17145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13" name="Straight Arrow Connector 12">
            <a:extLst>
              <a:ext uri="{FF2B5EF4-FFF2-40B4-BE49-F238E27FC236}">
                <a16:creationId xmlns:a16="http://schemas.microsoft.com/office/drawing/2014/main" id="{975B8EA4-F10A-B195-BE30-30FDD34BCEB9}"/>
              </a:ext>
            </a:extLst>
          </p:cNvPr>
          <p:cNvCxnSpPr>
            <a:cxnSpLocks/>
          </p:cNvCxnSpPr>
          <p:nvPr/>
        </p:nvCxnSpPr>
        <p:spPr>
          <a:xfrm flipH="1" flipV="1">
            <a:off x="10564586" y="4175471"/>
            <a:ext cx="506185" cy="44919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7C662E93-5063-F63C-0A75-DDD381EC5677}"/>
              </a:ext>
            </a:extLst>
          </p:cNvPr>
          <p:cNvSpPr txBox="1"/>
          <p:nvPr/>
        </p:nvSpPr>
        <p:spPr>
          <a:xfrm>
            <a:off x="10474778" y="4598015"/>
            <a:ext cx="2128156" cy="261610"/>
          </a:xfrm>
          <a:prstGeom prst="rect">
            <a:avLst/>
          </a:prstGeom>
          <a:noFill/>
        </p:spPr>
        <p:txBody>
          <a:bodyPr wrap="square" rtlCol="0">
            <a:spAutoFit/>
          </a:bodyPr>
          <a:lstStyle/>
          <a:p>
            <a:r>
              <a:rPr lang="en-GB" sz="1100" dirty="0"/>
              <a:t>Local minimum </a:t>
            </a:r>
          </a:p>
        </p:txBody>
      </p:sp>
      <p:sp>
        <p:nvSpPr>
          <p:cNvPr id="2" name="TextBox 1">
            <a:extLst>
              <a:ext uri="{FF2B5EF4-FFF2-40B4-BE49-F238E27FC236}">
                <a16:creationId xmlns:a16="http://schemas.microsoft.com/office/drawing/2014/main" id="{06A4BAE5-1651-682D-C33F-A65EF3E7B93A}"/>
              </a:ext>
            </a:extLst>
          </p:cNvPr>
          <p:cNvSpPr txBox="1"/>
          <p:nvPr/>
        </p:nvSpPr>
        <p:spPr>
          <a:xfrm>
            <a:off x="113122" y="6183984"/>
            <a:ext cx="11915480" cy="504147"/>
          </a:xfrm>
          <a:prstGeom prst="rect">
            <a:avLst/>
          </a:prstGeom>
          <a:solidFill>
            <a:schemeClr val="bg1"/>
          </a:solidFill>
        </p:spPr>
        <p:txBody>
          <a:bodyPr wrap="square" rtlCol="0">
            <a:spAutoFit/>
          </a:bodyPr>
          <a:lstStyle/>
          <a:p>
            <a:endParaRPr lang="en-GB" dirty="0"/>
          </a:p>
        </p:txBody>
      </p:sp>
    </p:spTree>
    <p:extLst>
      <p:ext uri="{BB962C8B-B14F-4D97-AF65-F5344CB8AC3E}">
        <p14:creationId xmlns:p14="http://schemas.microsoft.com/office/powerpoint/2010/main" val="37820103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E2A6F87-C308-33AE-2537-902F9E8977F7}"/>
              </a:ext>
            </a:extLst>
          </p:cNvPr>
          <p:cNvSpPr txBox="1"/>
          <p:nvPr/>
        </p:nvSpPr>
        <p:spPr>
          <a:xfrm>
            <a:off x="186581" y="389524"/>
            <a:ext cx="6094476" cy="1477328"/>
          </a:xfrm>
          <a:prstGeom prst="rect">
            <a:avLst/>
          </a:prstGeom>
          <a:noFill/>
        </p:spPr>
        <p:txBody>
          <a:bodyPr wrap="square">
            <a:spAutoFit/>
          </a:bodyPr>
          <a:lstStyle/>
          <a:p>
            <a:r>
              <a:rPr lang="en-GB" b="1" dirty="0">
                <a:solidFill>
                  <a:srgbClr val="0E1633"/>
                </a:solidFill>
                <a:latin typeface="TradeGothicNextW01-Ligh 693250"/>
              </a:rPr>
              <a:t>K-Nearest Neighbour Model</a:t>
            </a:r>
            <a:endParaRPr lang="en-GB" dirty="0">
              <a:solidFill>
                <a:srgbClr val="0E1633"/>
              </a:solidFill>
              <a:latin typeface="TradeGothicNextW01-Ligh 693250"/>
            </a:endParaRPr>
          </a:p>
          <a:p>
            <a:endParaRPr lang="en-GB" dirty="0">
              <a:solidFill>
                <a:srgbClr val="0E1633"/>
              </a:solidFill>
              <a:latin typeface="TradeGothicNextW01-Ligh 693250"/>
            </a:endParaRPr>
          </a:p>
          <a:p>
            <a:endParaRPr lang="en-GB" dirty="0">
              <a:solidFill>
                <a:srgbClr val="0E1633"/>
              </a:solidFill>
              <a:latin typeface="TradeGothicNextW01-Ligh 693250"/>
            </a:endParaRPr>
          </a:p>
          <a:p>
            <a:endParaRPr lang="en-GB" dirty="0">
              <a:solidFill>
                <a:srgbClr val="0E1633"/>
              </a:solidFill>
              <a:latin typeface="TradeGothicNextW01-Ligh 693250"/>
            </a:endParaRPr>
          </a:p>
          <a:p>
            <a:endParaRPr lang="en-GB" dirty="0"/>
          </a:p>
        </p:txBody>
      </p:sp>
      <p:pic>
        <p:nvPicPr>
          <p:cNvPr id="1026" name="Picture 2">
            <a:extLst>
              <a:ext uri="{FF2B5EF4-FFF2-40B4-BE49-F238E27FC236}">
                <a16:creationId xmlns:a16="http://schemas.microsoft.com/office/drawing/2014/main" id="{B6E83BFA-CF4F-F290-F622-F6B9703400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92546" y="1320192"/>
            <a:ext cx="5465313" cy="391311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788132D7-A815-8DC5-1595-D6AA2859F554}"/>
              </a:ext>
            </a:extLst>
          </p:cNvPr>
          <p:cNvSpPr txBox="1"/>
          <p:nvPr/>
        </p:nvSpPr>
        <p:spPr>
          <a:xfrm>
            <a:off x="6281057" y="911555"/>
            <a:ext cx="5116286" cy="369332"/>
          </a:xfrm>
          <a:prstGeom prst="rect">
            <a:avLst/>
          </a:prstGeom>
          <a:noFill/>
        </p:spPr>
        <p:txBody>
          <a:bodyPr wrap="square" rtlCol="0">
            <a:spAutoFit/>
          </a:bodyPr>
          <a:lstStyle/>
          <a:p>
            <a:r>
              <a:rPr lang="en-GB" dirty="0"/>
              <a:t>Test Set (Confusion Matrix) – </a:t>
            </a:r>
            <a:r>
              <a:rPr lang="en-GB" b="1" dirty="0"/>
              <a:t>Accuracy : 88.34% </a:t>
            </a:r>
          </a:p>
        </p:txBody>
      </p:sp>
      <p:sp>
        <p:nvSpPr>
          <p:cNvPr id="4" name="TextBox 3">
            <a:extLst>
              <a:ext uri="{FF2B5EF4-FFF2-40B4-BE49-F238E27FC236}">
                <a16:creationId xmlns:a16="http://schemas.microsoft.com/office/drawing/2014/main" id="{A197A199-50CA-F1A6-E4CF-84527214D0C4}"/>
              </a:ext>
            </a:extLst>
          </p:cNvPr>
          <p:cNvSpPr txBox="1"/>
          <p:nvPr/>
        </p:nvSpPr>
        <p:spPr>
          <a:xfrm>
            <a:off x="184555" y="936874"/>
            <a:ext cx="5465313" cy="369332"/>
          </a:xfrm>
          <a:prstGeom prst="rect">
            <a:avLst/>
          </a:prstGeom>
          <a:noFill/>
        </p:spPr>
        <p:txBody>
          <a:bodyPr wrap="square" rtlCol="0">
            <a:spAutoFit/>
          </a:bodyPr>
          <a:lstStyle/>
          <a:p>
            <a:r>
              <a:rPr lang="en-GB" dirty="0"/>
              <a:t>Training Set (Confusion Matrix) – </a:t>
            </a:r>
            <a:r>
              <a:rPr lang="en-GB" b="1" dirty="0"/>
              <a:t>Accuracy : 93.91% </a:t>
            </a:r>
          </a:p>
        </p:txBody>
      </p:sp>
      <p:pic>
        <p:nvPicPr>
          <p:cNvPr id="5" name="Picture 2">
            <a:extLst>
              <a:ext uri="{FF2B5EF4-FFF2-40B4-BE49-F238E27FC236}">
                <a16:creationId xmlns:a16="http://schemas.microsoft.com/office/drawing/2014/main" id="{6177306A-EFCC-97F7-4B21-A7EC314B0F3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2692" y="1320192"/>
            <a:ext cx="5692370" cy="4019251"/>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DB725B28-9984-9FC5-CA66-E09AB54B5FB7}"/>
              </a:ext>
            </a:extLst>
          </p:cNvPr>
          <p:cNvSpPr txBox="1"/>
          <p:nvPr/>
        </p:nvSpPr>
        <p:spPr>
          <a:xfrm>
            <a:off x="113122" y="6183984"/>
            <a:ext cx="11915480" cy="504147"/>
          </a:xfrm>
          <a:prstGeom prst="rect">
            <a:avLst/>
          </a:prstGeom>
          <a:solidFill>
            <a:schemeClr val="bg1"/>
          </a:solidFill>
        </p:spPr>
        <p:txBody>
          <a:bodyPr wrap="square" rtlCol="0">
            <a:spAutoFit/>
          </a:bodyPr>
          <a:lstStyle/>
          <a:p>
            <a:endParaRPr lang="en-GB" dirty="0"/>
          </a:p>
        </p:txBody>
      </p:sp>
      <p:sp>
        <p:nvSpPr>
          <p:cNvPr id="6" name="TextBox 5">
            <a:extLst>
              <a:ext uri="{FF2B5EF4-FFF2-40B4-BE49-F238E27FC236}">
                <a16:creationId xmlns:a16="http://schemas.microsoft.com/office/drawing/2014/main" id="{B4480220-4D43-10EF-55B6-F3BF4B81DD57}"/>
              </a:ext>
            </a:extLst>
          </p:cNvPr>
          <p:cNvSpPr txBox="1"/>
          <p:nvPr/>
        </p:nvSpPr>
        <p:spPr>
          <a:xfrm>
            <a:off x="248711" y="5537808"/>
            <a:ext cx="11694578" cy="923330"/>
          </a:xfrm>
          <a:prstGeom prst="rect">
            <a:avLst/>
          </a:prstGeom>
          <a:noFill/>
        </p:spPr>
        <p:txBody>
          <a:bodyPr wrap="square" rtlCol="0">
            <a:spAutoFit/>
          </a:bodyPr>
          <a:lstStyle/>
          <a:p>
            <a:pPr algn="ctr"/>
            <a:r>
              <a:rPr lang="en-GB" dirty="0"/>
              <a:t>The </a:t>
            </a:r>
            <a:r>
              <a:rPr lang="en-GB" b="1" dirty="0"/>
              <a:t>K-Nearest </a:t>
            </a:r>
            <a:r>
              <a:rPr lang="en-GB" b="1" dirty="0" err="1"/>
              <a:t>Neighbor</a:t>
            </a:r>
            <a:r>
              <a:rPr lang="en-GB" b="1" dirty="0"/>
              <a:t> (KNN)</a:t>
            </a:r>
            <a:r>
              <a:rPr lang="en-GB" dirty="0"/>
              <a:t> algorithm is a simple machine learning model that classifies data points based on their closest neighbours. When a new point needs to be classified, KNN looks at the "K" nearest points in the training data and assigns the new point to the most common class among those neighbours.</a:t>
            </a:r>
          </a:p>
        </p:txBody>
      </p:sp>
    </p:spTree>
    <p:extLst>
      <p:ext uri="{BB962C8B-B14F-4D97-AF65-F5344CB8AC3E}">
        <p14:creationId xmlns:p14="http://schemas.microsoft.com/office/powerpoint/2010/main" val="37370961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E214821-6ABC-F842-0EBA-4C6A9F3B3A37}"/>
              </a:ext>
            </a:extLst>
          </p:cNvPr>
          <p:cNvSpPr txBox="1"/>
          <p:nvPr/>
        </p:nvSpPr>
        <p:spPr>
          <a:xfrm>
            <a:off x="469373" y="443946"/>
            <a:ext cx="6094476" cy="1508105"/>
          </a:xfrm>
          <a:prstGeom prst="rect">
            <a:avLst/>
          </a:prstGeom>
          <a:noFill/>
        </p:spPr>
        <p:txBody>
          <a:bodyPr wrap="square">
            <a:spAutoFit/>
          </a:bodyPr>
          <a:lstStyle/>
          <a:p>
            <a:r>
              <a:rPr lang="en-GB" sz="2000" b="1" dirty="0">
                <a:solidFill>
                  <a:srgbClr val="0E1633"/>
                </a:solidFill>
                <a:latin typeface="Aptos" panose="020B0004020202020204" pitchFamily="34" charset="0"/>
              </a:rPr>
              <a:t>Decision Tree Model  </a:t>
            </a:r>
            <a:endParaRPr lang="en-GB" sz="2000" dirty="0">
              <a:solidFill>
                <a:srgbClr val="0E1633"/>
              </a:solidFill>
              <a:latin typeface="Aptos" panose="020B0004020202020204" pitchFamily="34" charset="0"/>
            </a:endParaRPr>
          </a:p>
          <a:p>
            <a:endParaRPr lang="en-GB" dirty="0">
              <a:solidFill>
                <a:srgbClr val="0E1633"/>
              </a:solidFill>
              <a:latin typeface="TradeGothicNextW01-Ligh 693250"/>
            </a:endParaRPr>
          </a:p>
          <a:p>
            <a:endParaRPr lang="en-GB" dirty="0">
              <a:solidFill>
                <a:srgbClr val="0E1633"/>
              </a:solidFill>
              <a:latin typeface="TradeGothicNextW01-Ligh 693250"/>
            </a:endParaRPr>
          </a:p>
          <a:p>
            <a:endParaRPr lang="en-GB" dirty="0">
              <a:solidFill>
                <a:srgbClr val="0E1633"/>
              </a:solidFill>
              <a:latin typeface="TradeGothicNextW01-Ligh 693250"/>
            </a:endParaRPr>
          </a:p>
          <a:p>
            <a:endParaRPr lang="en-GB" dirty="0"/>
          </a:p>
        </p:txBody>
      </p:sp>
      <p:pic>
        <p:nvPicPr>
          <p:cNvPr id="3074" name="Picture 2">
            <a:extLst>
              <a:ext uri="{FF2B5EF4-FFF2-40B4-BE49-F238E27FC236}">
                <a16:creationId xmlns:a16="http://schemas.microsoft.com/office/drawing/2014/main" id="{CDBEBDD3-E981-AE28-289E-4F536706E6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7780" y="1066197"/>
            <a:ext cx="4312699" cy="425776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 name="Table 2">
            <a:extLst>
              <a:ext uri="{FF2B5EF4-FFF2-40B4-BE49-F238E27FC236}">
                <a16:creationId xmlns:a16="http://schemas.microsoft.com/office/drawing/2014/main" id="{6D30F508-8313-3533-FD1E-F798A1779598}"/>
              </a:ext>
            </a:extLst>
          </p:cNvPr>
          <p:cNvGraphicFramePr>
            <a:graphicFrameLocks noGrp="1"/>
          </p:cNvGraphicFramePr>
          <p:nvPr/>
        </p:nvGraphicFramePr>
        <p:xfrm>
          <a:off x="5216829" y="1300120"/>
          <a:ext cx="4225092" cy="4257760"/>
        </p:xfrm>
        <a:graphic>
          <a:graphicData uri="http://schemas.openxmlformats.org/drawingml/2006/table">
            <a:tbl>
              <a:tblPr/>
              <a:tblGrid>
                <a:gridCol w="2112546">
                  <a:extLst>
                    <a:ext uri="{9D8B030D-6E8A-4147-A177-3AD203B41FA5}">
                      <a16:colId xmlns:a16="http://schemas.microsoft.com/office/drawing/2014/main" val="3317108657"/>
                    </a:ext>
                  </a:extLst>
                </a:gridCol>
                <a:gridCol w="2112546">
                  <a:extLst>
                    <a:ext uri="{9D8B030D-6E8A-4147-A177-3AD203B41FA5}">
                      <a16:colId xmlns:a16="http://schemas.microsoft.com/office/drawing/2014/main" val="3781522626"/>
                    </a:ext>
                  </a:extLst>
                </a:gridCol>
              </a:tblGrid>
              <a:tr h="218738">
                <a:tc>
                  <a:txBody>
                    <a:bodyPr/>
                    <a:lstStyle/>
                    <a:p>
                      <a:r>
                        <a:rPr lang="en-GB" sz="1300" b="1"/>
                        <a:t>City</a:t>
                      </a:r>
                      <a:endParaRPr lang="en-GB" sz="1300" dirty="0"/>
                    </a:p>
                  </a:txBody>
                  <a:tcPr marL="67990" marR="67990" marT="33995" marB="33995" anchor="ctr">
                    <a:lnL>
                      <a:noFill/>
                    </a:lnL>
                    <a:lnR>
                      <a:noFill/>
                    </a:lnR>
                    <a:lnT>
                      <a:noFill/>
                    </a:lnT>
                    <a:lnB>
                      <a:noFill/>
                    </a:lnB>
                    <a:noFill/>
                  </a:tcPr>
                </a:tc>
                <a:tc>
                  <a:txBody>
                    <a:bodyPr/>
                    <a:lstStyle/>
                    <a:p>
                      <a:r>
                        <a:rPr lang="en-GB" sz="1300" b="1"/>
                        <a:t>Accuracy (%)</a:t>
                      </a:r>
                      <a:endParaRPr lang="en-GB" sz="1300"/>
                    </a:p>
                  </a:txBody>
                  <a:tcPr marL="67990" marR="67990" marT="33995" marB="33995" anchor="ctr">
                    <a:lnL>
                      <a:noFill/>
                    </a:lnL>
                    <a:lnR>
                      <a:noFill/>
                    </a:lnR>
                    <a:lnT>
                      <a:noFill/>
                    </a:lnT>
                    <a:lnB>
                      <a:noFill/>
                    </a:lnB>
                    <a:noFill/>
                  </a:tcPr>
                </a:tc>
                <a:extLst>
                  <a:ext uri="{0D108BD9-81ED-4DB2-BD59-A6C34878D82A}">
                    <a16:rowId xmlns:a16="http://schemas.microsoft.com/office/drawing/2014/main" val="3280618856"/>
                  </a:ext>
                </a:extLst>
              </a:tr>
              <a:tr h="257374">
                <a:tc>
                  <a:txBody>
                    <a:bodyPr/>
                    <a:lstStyle/>
                    <a:p>
                      <a:r>
                        <a:rPr lang="en-GB" sz="1300" dirty="0"/>
                        <a:t>BASEL</a:t>
                      </a:r>
                    </a:p>
                  </a:txBody>
                  <a:tcPr marL="67990" marR="67990" marT="33995" marB="33995" anchor="ctr">
                    <a:lnL>
                      <a:noFill/>
                    </a:lnL>
                    <a:lnR>
                      <a:noFill/>
                    </a:lnR>
                    <a:lnT>
                      <a:noFill/>
                    </a:lnT>
                    <a:lnB>
                      <a:noFill/>
                    </a:lnB>
                    <a:noFill/>
                  </a:tcPr>
                </a:tc>
                <a:tc>
                  <a:txBody>
                    <a:bodyPr/>
                    <a:lstStyle/>
                    <a:p>
                      <a:r>
                        <a:rPr lang="en-GB" sz="1300"/>
                        <a:t>94.1%</a:t>
                      </a:r>
                    </a:p>
                  </a:txBody>
                  <a:tcPr marL="67990" marR="67990" marT="33995" marB="33995" anchor="ctr">
                    <a:lnL>
                      <a:noFill/>
                    </a:lnL>
                    <a:lnR>
                      <a:noFill/>
                    </a:lnR>
                    <a:lnT>
                      <a:noFill/>
                    </a:lnT>
                    <a:lnB>
                      <a:noFill/>
                    </a:lnB>
                    <a:noFill/>
                  </a:tcPr>
                </a:tc>
                <a:extLst>
                  <a:ext uri="{0D108BD9-81ED-4DB2-BD59-A6C34878D82A}">
                    <a16:rowId xmlns:a16="http://schemas.microsoft.com/office/drawing/2014/main" val="3143629007"/>
                  </a:ext>
                </a:extLst>
              </a:tr>
              <a:tr h="257374">
                <a:tc>
                  <a:txBody>
                    <a:bodyPr/>
                    <a:lstStyle/>
                    <a:p>
                      <a:r>
                        <a:rPr lang="en-GB" sz="1300"/>
                        <a:t>BELGRADE</a:t>
                      </a:r>
                    </a:p>
                  </a:txBody>
                  <a:tcPr marL="67990" marR="67990" marT="33995" marB="33995" anchor="ctr">
                    <a:lnL>
                      <a:noFill/>
                    </a:lnL>
                    <a:lnR>
                      <a:noFill/>
                    </a:lnR>
                    <a:lnT>
                      <a:noFill/>
                    </a:lnT>
                    <a:lnB>
                      <a:noFill/>
                    </a:lnB>
                    <a:noFill/>
                  </a:tcPr>
                </a:tc>
                <a:tc>
                  <a:txBody>
                    <a:bodyPr/>
                    <a:lstStyle/>
                    <a:p>
                      <a:r>
                        <a:rPr lang="en-GB" sz="1300"/>
                        <a:t>95.5%</a:t>
                      </a:r>
                      <a:endParaRPr lang="en-GB" sz="1300" dirty="0"/>
                    </a:p>
                  </a:txBody>
                  <a:tcPr marL="67990" marR="67990" marT="33995" marB="33995" anchor="ctr">
                    <a:lnL>
                      <a:noFill/>
                    </a:lnL>
                    <a:lnR>
                      <a:noFill/>
                    </a:lnR>
                    <a:lnT>
                      <a:noFill/>
                    </a:lnT>
                    <a:lnB>
                      <a:noFill/>
                    </a:lnB>
                    <a:noFill/>
                  </a:tcPr>
                </a:tc>
                <a:extLst>
                  <a:ext uri="{0D108BD9-81ED-4DB2-BD59-A6C34878D82A}">
                    <a16:rowId xmlns:a16="http://schemas.microsoft.com/office/drawing/2014/main" val="2503367041"/>
                  </a:ext>
                </a:extLst>
              </a:tr>
              <a:tr h="257374">
                <a:tc>
                  <a:txBody>
                    <a:bodyPr/>
                    <a:lstStyle/>
                    <a:p>
                      <a:r>
                        <a:rPr lang="en-GB" sz="1300"/>
                        <a:t>BUDAPEST</a:t>
                      </a:r>
                    </a:p>
                  </a:txBody>
                  <a:tcPr marL="67990" marR="67990" marT="33995" marB="33995" anchor="ctr">
                    <a:lnL>
                      <a:noFill/>
                    </a:lnL>
                    <a:lnR>
                      <a:noFill/>
                    </a:lnR>
                    <a:lnT>
                      <a:noFill/>
                    </a:lnT>
                    <a:lnB>
                      <a:noFill/>
                    </a:lnB>
                    <a:noFill/>
                  </a:tcPr>
                </a:tc>
                <a:tc>
                  <a:txBody>
                    <a:bodyPr/>
                    <a:lstStyle/>
                    <a:p>
                      <a:r>
                        <a:rPr lang="en-GB" sz="1300"/>
                        <a:t>95.8%</a:t>
                      </a:r>
                    </a:p>
                  </a:txBody>
                  <a:tcPr marL="67990" marR="67990" marT="33995" marB="33995" anchor="ctr">
                    <a:lnL>
                      <a:noFill/>
                    </a:lnL>
                    <a:lnR>
                      <a:noFill/>
                    </a:lnR>
                    <a:lnT>
                      <a:noFill/>
                    </a:lnT>
                    <a:lnB>
                      <a:noFill/>
                    </a:lnB>
                    <a:noFill/>
                  </a:tcPr>
                </a:tc>
                <a:extLst>
                  <a:ext uri="{0D108BD9-81ED-4DB2-BD59-A6C34878D82A}">
                    <a16:rowId xmlns:a16="http://schemas.microsoft.com/office/drawing/2014/main" val="3378550903"/>
                  </a:ext>
                </a:extLst>
              </a:tr>
              <a:tr h="257374">
                <a:tc>
                  <a:txBody>
                    <a:bodyPr/>
                    <a:lstStyle/>
                    <a:p>
                      <a:r>
                        <a:rPr lang="en-GB" sz="1300"/>
                        <a:t>DEBILT</a:t>
                      </a:r>
                    </a:p>
                  </a:txBody>
                  <a:tcPr marL="67990" marR="67990" marT="33995" marB="33995" anchor="ctr">
                    <a:lnL>
                      <a:noFill/>
                    </a:lnL>
                    <a:lnR>
                      <a:noFill/>
                    </a:lnR>
                    <a:lnT>
                      <a:noFill/>
                    </a:lnT>
                    <a:lnB>
                      <a:noFill/>
                    </a:lnB>
                    <a:noFill/>
                  </a:tcPr>
                </a:tc>
                <a:tc>
                  <a:txBody>
                    <a:bodyPr/>
                    <a:lstStyle/>
                    <a:p>
                      <a:r>
                        <a:rPr lang="en-GB" sz="1300"/>
                        <a:t>92.8%</a:t>
                      </a:r>
                    </a:p>
                  </a:txBody>
                  <a:tcPr marL="67990" marR="67990" marT="33995" marB="33995" anchor="ctr">
                    <a:lnL>
                      <a:noFill/>
                    </a:lnL>
                    <a:lnR>
                      <a:noFill/>
                    </a:lnR>
                    <a:lnT>
                      <a:noFill/>
                    </a:lnT>
                    <a:lnB>
                      <a:noFill/>
                    </a:lnB>
                    <a:noFill/>
                  </a:tcPr>
                </a:tc>
                <a:extLst>
                  <a:ext uri="{0D108BD9-81ED-4DB2-BD59-A6C34878D82A}">
                    <a16:rowId xmlns:a16="http://schemas.microsoft.com/office/drawing/2014/main" val="2500472992"/>
                  </a:ext>
                </a:extLst>
              </a:tr>
              <a:tr h="257374">
                <a:tc>
                  <a:txBody>
                    <a:bodyPr/>
                    <a:lstStyle/>
                    <a:p>
                      <a:r>
                        <a:rPr lang="en-GB" sz="1300"/>
                        <a:t>DUSSELDORF</a:t>
                      </a:r>
                    </a:p>
                  </a:txBody>
                  <a:tcPr marL="67990" marR="67990" marT="33995" marB="33995" anchor="ctr">
                    <a:lnL>
                      <a:noFill/>
                    </a:lnL>
                    <a:lnR>
                      <a:noFill/>
                    </a:lnR>
                    <a:lnT>
                      <a:noFill/>
                    </a:lnT>
                    <a:lnB>
                      <a:noFill/>
                    </a:lnB>
                    <a:noFill/>
                  </a:tcPr>
                </a:tc>
                <a:tc>
                  <a:txBody>
                    <a:bodyPr/>
                    <a:lstStyle/>
                    <a:p>
                      <a:r>
                        <a:rPr lang="en-GB" sz="1300"/>
                        <a:t>98.7%</a:t>
                      </a:r>
                      <a:endParaRPr lang="en-GB" sz="1300" dirty="0"/>
                    </a:p>
                  </a:txBody>
                  <a:tcPr marL="67990" marR="67990" marT="33995" marB="33995" anchor="ctr">
                    <a:lnL>
                      <a:noFill/>
                    </a:lnL>
                    <a:lnR>
                      <a:noFill/>
                    </a:lnR>
                    <a:lnT>
                      <a:noFill/>
                    </a:lnT>
                    <a:lnB>
                      <a:noFill/>
                    </a:lnB>
                    <a:noFill/>
                  </a:tcPr>
                </a:tc>
                <a:extLst>
                  <a:ext uri="{0D108BD9-81ED-4DB2-BD59-A6C34878D82A}">
                    <a16:rowId xmlns:a16="http://schemas.microsoft.com/office/drawing/2014/main" val="2713568224"/>
                  </a:ext>
                </a:extLst>
              </a:tr>
              <a:tr h="257374">
                <a:tc>
                  <a:txBody>
                    <a:bodyPr/>
                    <a:lstStyle/>
                    <a:p>
                      <a:r>
                        <a:rPr lang="en-GB" sz="1300"/>
                        <a:t>HEATHROW</a:t>
                      </a:r>
                    </a:p>
                  </a:txBody>
                  <a:tcPr marL="67990" marR="67990" marT="33995" marB="33995" anchor="ctr">
                    <a:lnL>
                      <a:noFill/>
                    </a:lnL>
                    <a:lnR>
                      <a:noFill/>
                    </a:lnR>
                    <a:lnT>
                      <a:noFill/>
                    </a:lnT>
                    <a:lnB>
                      <a:noFill/>
                    </a:lnB>
                    <a:noFill/>
                  </a:tcPr>
                </a:tc>
                <a:tc>
                  <a:txBody>
                    <a:bodyPr/>
                    <a:lstStyle/>
                    <a:p>
                      <a:r>
                        <a:rPr lang="en-GB" sz="1300"/>
                        <a:t>90.3%</a:t>
                      </a:r>
                    </a:p>
                  </a:txBody>
                  <a:tcPr marL="67990" marR="67990" marT="33995" marB="33995" anchor="ctr">
                    <a:lnL>
                      <a:noFill/>
                    </a:lnL>
                    <a:lnR>
                      <a:noFill/>
                    </a:lnR>
                    <a:lnT>
                      <a:noFill/>
                    </a:lnT>
                    <a:lnB>
                      <a:noFill/>
                    </a:lnB>
                    <a:noFill/>
                  </a:tcPr>
                </a:tc>
                <a:extLst>
                  <a:ext uri="{0D108BD9-81ED-4DB2-BD59-A6C34878D82A}">
                    <a16:rowId xmlns:a16="http://schemas.microsoft.com/office/drawing/2014/main" val="1382690288"/>
                  </a:ext>
                </a:extLst>
              </a:tr>
              <a:tr h="257374">
                <a:tc>
                  <a:txBody>
                    <a:bodyPr/>
                    <a:lstStyle/>
                    <a:p>
                      <a:r>
                        <a:rPr lang="en-GB" sz="1300" dirty="0"/>
                        <a:t>KASSEL</a:t>
                      </a:r>
                    </a:p>
                  </a:txBody>
                  <a:tcPr marL="67990" marR="67990" marT="33995" marB="33995" anchor="ctr">
                    <a:lnL>
                      <a:noFill/>
                    </a:lnL>
                    <a:lnR>
                      <a:noFill/>
                    </a:lnR>
                    <a:lnT>
                      <a:noFill/>
                    </a:lnT>
                    <a:lnB>
                      <a:noFill/>
                    </a:lnB>
                    <a:noFill/>
                  </a:tcPr>
                </a:tc>
                <a:tc>
                  <a:txBody>
                    <a:bodyPr/>
                    <a:lstStyle/>
                    <a:p>
                      <a:r>
                        <a:rPr lang="en-GB" sz="1300"/>
                        <a:t>94.4%</a:t>
                      </a:r>
                      <a:endParaRPr lang="en-GB" sz="1300" dirty="0"/>
                    </a:p>
                  </a:txBody>
                  <a:tcPr marL="67990" marR="67990" marT="33995" marB="33995" anchor="ctr">
                    <a:lnL>
                      <a:noFill/>
                    </a:lnL>
                    <a:lnR>
                      <a:noFill/>
                    </a:lnR>
                    <a:lnT>
                      <a:noFill/>
                    </a:lnT>
                    <a:lnB>
                      <a:noFill/>
                    </a:lnB>
                    <a:noFill/>
                  </a:tcPr>
                </a:tc>
                <a:extLst>
                  <a:ext uri="{0D108BD9-81ED-4DB2-BD59-A6C34878D82A}">
                    <a16:rowId xmlns:a16="http://schemas.microsoft.com/office/drawing/2014/main" val="1701247018"/>
                  </a:ext>
                </a:extLst>
              </a:tr>
              <a:tr h="257374">
                <a:tc>
                  <a:txBody>
                    <a:bodyPr/>
                    <a:lstStyle/>
                    <a:p>
                      <a:r>
                        <a:rPr lang="en-GB" sz="1300"/>
                        <a:t>LJUBLJANA</a:t>
                      </a:r>
                    </a:p>
                  </a:txBody>
                  <a:tcPr marL="67990" marR="67990" marT="33995" marB="33995" anchor="ctr">
                    <a:lnL>
                      <a:noFill/>
                    </a:lnL>
                    <a:lnR>
                      <a:noFill/>
                    </a:lnR>
                    <a:lnT>
                      <a:noFill/>
                    </a:lnT>
                    <a:lnB>
                      <a:noFill/>
                    </a:lnB>
                    <a:noFill/>
                  </a:tcPr>
                </a:tc>
                <a:tc>
                  <a:txBody>
                    <a:bodyPr/>
                    <a:lstStyle/>
                    <a:p>
                      <a:r>
                        <a:rPr lang="en-GB" sz="1300"/>
                        <a:t>98.2%</a:t>
                      </a:r>
                      <a:endParaRPr lang="en-GB" sz="1300" dirty="0"/>
                    </a:p>
                  </a:txBody>
                  <a:tcPr marL="67990" marR="67990" marT="33995" marB="33995" anchor="ctr">
                    <a:lnL>
                      <a:noFill/>
                    </a:lnL>
                    <a:lnR>
                      <a:noFill/>
                    </a:lnR>
                    <a:lnT>
                      <a:noFill/>
                    </a:lnT>
                    <a:lnB>
                      <a:noFill/>
                    </a:lnB>
                    <a:noFill/>
                  </a:tcPr>
                </a:tc>
                <a:extLst>
                  <a:ext uri="{0D108BD9-81ED-4DB2-BD59-A6C34878D82A}">
                    <a16:rowId xmlns:a16="http://schemas.microsoft.com/office/drawing/2014/main" val="1478605516"/>
                  </a:ext>
                </a:extLst>
              </a:tr>
              <a:tr h="257374">
                <a:tc>
                  <a:txBody>
                    <a:bodyPr/>
                    <a:lstStyle/>
                    <a:p>
                      <a:r>
                        <a:rPr lang="en-GB" sz="1300"/>
                        <a:t>MAASTRICHT</a:t>
                      </a:r>
                    </a:p>
                  </a:txBody>
                  <a:tcPr marL="67990" marR="67990" marT="33995" marB="33995" anchor="ctr">
                    <a:lnL>
                      <a:noFill/>
                    </a:lnL>
                    <a:lnR>
                      <a:noFill/>
                    </a:lnR>
                    <a:lnT>
                      <a:noFill/>
                    </a:lnT>
                    <a:lnB>
                      <a:noFill/>
                    </a:lnB>
                    <a:noFill/>
                  </a:tcPr>
                </a:tc>
                <a:tc>
                  <a:txBody>
                    <a:bodyPr/>
                    <a:lstStyle/>
                    <a:p>
                      <a:r>
                        <a:rPr lang="en-GB" sz="1300"/>
                        <a:t>93.6%</a:t>
                      </a:r>
                    </a:p>
                  </a:txBody>
                  <a:tcPr marL="67990" marR="67990" marT="33995" marB="33995" anchor="ctr">
                    <a:lnL>
                      <a:noFill/>
                    </a:lnL>
                    <a:lnR>
                      <a:noFill/>
                    </a:lnR>
                    <a:lnT>
                      <a:noFill/>
                    </a:lnT>
                    <a:lnB>
                      <a:noFill/>
                    </a:lnB>
                    <a:noFill/>
                  </a:tcPr>
                </a:tc>
                <a:extLst>
                  <a:ext uri="{0D108BD9-81ED-4DB2-BD59-A6C34878D82A}">
                    <a16:rowId xmlns:a16="http://schemas.microsoft.com/office/drawing/2014/main" val="1317619671"/>
                  </a:ext>
                </a:extLst>
              </a:tr>
              <a:tr h="257374">
                <a:tc>
                  <a:txBody>
                    <a:bodyPr/>
                    <a:lstStyle/>
                    <a:p>
                      <a:r>
                        <a:rPr lang="en-GB" sz="1300"/>
                        <a:t>MADRID</a:t>
                      </a:r>
                    </a:p>
                  </a:txBody>
                  <a:tcPr marL="67990" marR="67990" marT="33995" marB="33995" anchor="ctr">
                    <a:lnL>
                      <a:noFill/>
                    </a:lnL>
                    <a:lnR>
                      <a:noFill/>
                    </a:lnR>
                    <a:lnT>
                      <a:noFill/>
                    </a:lnT>
                    <a:lnB>
                      <a:noFill/>
                    </a:lnB>
                    <a:noFill/>
                  </a:tcPr>
                </a:tc>
                <a:tc>
                  <a:txBody>
                    <a:bodyPr/>
                    <a:lstStyle/>
                    <a:p>
                      <a:r>
                        <a:rPr lang="en-GB" sz="1300" dirty="0"/>
                        <a:t>93.9%</a:t>
                      </a:r>
                    </a:p>
                  </a:txBody>
                  <a:tcPr marL="67990" marR="67990" marT="33995" marB="33995" anchor="ctr">
                    <a:lnL>
                      <a:noFill/>
                    </a:lnL>
                    <a:lnR>
                      <a:noFill/>
                    </a:lnR>
                    <a:lnT>
                      <a:noFill/>
                    </a:lnT>
                    <a:lnB>
                      <a:noFill/>
                    </a:lnB>
                    <a:noFill/>
                  </a:tcPr>
                </a:tc>
                <a:extLst>
                  <a:ext uri="{0D108BD9-81ED-4DB2-BD59-A6C34878D82A}">
                    <a16:rowId xmlns:a16="http://schemas.microsoft.com/office/drawing/2014/main" val="2930272358"/>
                  </a:ext>
                </a:extLst>
              </a:tr>
              <a:tr h="257374">
                <a:tc>
                  <a:txBody>
                    <a:bodyPr/>
                    <a:lstStyle/>
                    <a:p>
                      <a:r>
                        <a:rPr lang="en-GB" sz="1300"/>
                        <a:t>MUNCHENB</a:t>
                      </a:r>
                    </a:p>
                  </a:txBody>
                  <a:tcPr marL="67990" marR="67990" marT="33995" marB="33995" anchor="ctr">
                    <a:lnL>
                      <a:noFill/>
                    </a:lnL>
                    <a:lnR>
                      <a:noFill/>
                    </a:lnR>
                    <a:lnT>
                      <a:noFill/>
                    </a:lnT>
                    <a:lnB>
                      <a:noFill/>
                    </a:lnB>
                    <a:noFill/>
                  </a:tcPr>
                </a:tc>
                <a:tc>
                  <a:txBody>
                    <a:bodyPr/>
                    <a:lstStyle/>
                    <a:p>
                      <a:r>
                        <a:rPr lang="en-GB" sz="1300"/>
                        <a:t>94.7%</a:t>
                      </a:r>
                    </a:p>
                  </a:txBody>
                  <a:tcPr marL="67990" marR="67990" marT="33995" marB="33995" anchor="ctr">
                    <a:lnL>
                      <a:noFill/>
                    </a:lnL>
                    <a:lnR>
                      <a:noFill/>
                    </a:lnR>
                    <a:lnT>
                      <a:noFill/>
                    </a:lnT>
                    <a:lnB>
                      <a:noFill/>
                    </a:lnB>
                    <a:noFill/>
                  </a:tcPr>
                </a:tc>
                <a:extLst>
                  <a:ext uri="{0D108BD9-81ED-4DB2-BD59-A6C34878D82A}">
                    <a16:rowId xmlns:a16="http://schemas.microsoft.com/office/drawing/2014/main" val="3165209438"/>
                  </a:ext>
                </a:extLst>
              </a:tr>
              <a:tr h="257374">
                <a:tc>
                  <a:txBody>
                    <a:bodyPr/>
                    <a:lstStyle/>
                    <a:p>
                      <a:r>
                        <a:rPr lang="en-GB" sz="1300" dirty="0"/>
                        <a:t>OSLO</a:t>
                      </a:r>
                    </a:p>
                  </a:txBody>
                  <a:tcPr marL="67990" marR="67990" marT="33995" marB="33995" anchor="ctr">
                    <a:lnL>
                      <a:noFill/>
                    </a:lnL>
                    <a:lnR>
                      <a:noFill/>
                    </a:lnR>
                    <a:lnT>
                      <a:noFill/>
                    </a:lnT>
                    <a:lnB>
                      <a:noFill/>
                    </a:lnB>
                    <a:noFill/>
                  </a:tcPr>
                </a:tc>
                <a:tc>
                  <a:txBody>
                    <a:bodyPr/>
                    <a:lstStyle/>
                    <a:p>
                      <a:r>
                        <a:rPr lang="en-GB" sz="1300"/>
                        <a:t>95.4%</a:t>
                      </a:r>
                    </a:p>
                  </a:txBody>
                  <a:tcPr marL="67990" marR="67990" marT="33995" marB="33995" anchor="ctr">
                    <a:lnL>
                      <a:noFill/>
                    </a:lnL>
                    <a:lnR>
                      <a:noFill/>
                    </a:lnR>
                    <a:lnT>
                      <a:noFill/>
                    </a:lnT>
                    <a:lnB>
                      <a:noFill/>
                    </a:lnB>
                    <a:noFill/>
                  </a:tcPr>
                </a:tc>
                <a:extLst>
                  <a:ext uri="{0D108BD9-81ED-4DB2-BD59-A6C34878D82A}">
                    <a16:rowId xmlns:a16="http://schemas.microsoft.com/office/drawing/2014/main" val="181693021"/>
                  </a:ext>
                </a:extLst>
              </a:tr>
              <a:tr h="257374">
                <a:tc>
                  <a:txBody>
                    <a:bodyPr/>
                    <a:lstStyle/>
                    <a:p>
                      <a:r>
                        <a:rPr lang="en-GB" sz="1300"/>
                        <a:t>SONNBLICK</a:t>
                      </a:r>
                    </a:p>
                  </a:txBody>
                  <a:tcPr marL="67990" marR="67990" marT="33995" marB="33995" anchor="ctr">
                    <a:lnL>
                      <a:noFill/>
                    </a:lnL>
                    <a:lnR>
                      <a:noFill/>
                    </a:lnR>
                    <a:lnT>
                      <a:noFill/>
                    </a:lnT>
                    <a:lnB>
                      <a:noFill/>
                    </a:lnB>
                    <a:noFill/>
                  </a:tcPr>
                </a:tc>
                <a:tc>
                  <a:txBody>
                    <a:bodyPr/>
                    <a:lstStyle/>
                    <a:p>
                      <a:r>
                        <a:rPr lang="en-GB" sz="1300"/>
                        <a:t>100%</a:t>
                      </a:r>
                      <a:endParaRPr lang="en-GB" sz="1300" dirty="0"/>
                    </a:p>
                  </a:txBody>
                  <a:tcPr marL="67990" marR="67990" marT="33995" marB="33995" anchor="ctr">
                    <a:lnL>
                      <a:noFill/>
                    </a:lnL>
                    <a:lnR>
                      <a:noFill/>
                    </a:lnR>
                    <a:lnT>
                      <a:noFill/>
                    </a:lnT>
                    <a:lnB>
                      <a:noFill/>
                    </a:lnB>
                    <a:noFill/>
                  </a:tcPr>
                </a:tc>
                <a:extLst>
                  <a:ext uri="{0D108BD9-81ED-4DB2-BD59-A6C34878D82A}">
                    <a16:rowId xmlns:a16="http://schemas.microsoft.com/office/drawing/2014/main" val="475348814"/>
                  </a:ext>
                </a:extLst>
              </a:tr>
              <a:tr h="257374">
                <a:tc>
                  <a:txBody>
                    <a:bodyPr/>
                    <a:lstStyle/>
                    <a:p>
                      <a:r>
                        <a:rPr lang="en-GB" sz="1300"/>
                        <a:t>STOCKHOLM</a:t>
                      </a:r>
                    </a:p>
                  </a:txBody>
                  <a:tcPr marL="67990" marR="67990" marT="33995" marB="33995" anchor="ctr">
                    <a:lnL>
                      <a:noFill/>
                    </a:lnL>
                    <a:lnR>
                      <a:noFill/>
                    </a:lnR>
                    <a:lnT>
                      <a:noFill/>
                    </a:lnT>
                    <a:lnB>
                      <a:noFill/>
                    </a:lnB>
                    <a:noFill/>
                  </a:tcPr>
                </a:tc>
                <a:tc>
                  <a:txBody>
                    <a:bodyPr/>
                    <a:lstStyle/>
                    <a:p>
                      <a:r>
                        <a:rPr lang="en-GB" sz="1300"/>
                        <a:t>92.4%</a:t>
                      </a:r>
                    </a:p>
                  </a:txBody>
                  <a:tcPr marL="67990" marR="67990" marT="33995" marB="33995" anchor="ctr">
                    <a:lnL>
                      <a:noFill/>
                    </a:lnL>
                    <a:lnR>
                      <a:noFill/>
                    </a:lnR>
                    <a:lnT>
                      <a:noFill/>
                    </a:lnT>
                    <a:lnB>
                      <a:noFill/>
                    </a:lnB>
                    <a:noFill/>
                  </a:tcPr>
                </a:tc>
                <a:extLst>
                  <a:ext uri="{0D108BD9-81ED-4DB2-BD59-A6C34878D82A}">
                    <a16:rowId xmlns:a16="http://schemas.microsoft.com/office/drawing/2014/main" val="2853899645"/>
                  </a:ext>
                </a:extLst>
              </a:tr>
              <a:tr h="257374">
                <a:tc>
                  <a:txBody>
                    <a:bodyPr/>
                    <a:lstStyle/>
                    <a:p>
                      <a:r>
                        <a:rPr lang="en-GB" sz="1300"/>
                        <a:t>VALENTIA</a:t>
                      </a:r>
                    </a:p>
                  </a:txBody>
                  <a:tcPr marL="67990" marR="67990" marT="33995" marB="33995" anchor="ctr">
                    <a:lnL>
                      <a:noFill/>
                    </a:lnL>
                    <a:lnR>
                      <a:noFill/>
                    </a:lnR>
                    <a:lnT>
                      <a:noFill/>
                    </a:lnT>
                    <a:lnB>
                      <a:noFill/>
                    </a:lnB>
                    <a:noFill/>
                  </a:tcPr>
                </a:tc>
                <a:tc>
                  <a:txBody>
                    <a:bodyPr/>
                    <a:lstStyle/>
                    <a:p>
                      <a:r>
                        <a:rPr lang="en-GB" sz="1300" dirty="0"/>
                        <a:t>93.7%</a:t>
                      </a:r>
                    </a:p>
                  </a:txBody>
                  <a:tcPr marL="67990" marR="67990" marT="33995" marB="33995" anchor="ctr">
                    <a:lnL>
                      <a:noFill/>
                    </a:lnL>
                    <a:lnR>
                      <a:noFill/>
                    </a:lnR>
                    <a:lnT>
                      <a:noFill/>
                    </a:lnT>
                    <a:lnB>
                      <a:noFill/>
                    </a:lnB>
                    <a:noFill/>
                  </a:tcPr>
                </a:tc>
                <a:extLst>
                  <a:ext uri="{0D108BD9-81ED-4DB2-BD59-A6C34878D82A}">
                    <a16:rowId xmlns:a16="http://schemas.microsoft.com/office/drawing/2014/main" val="765415094"/>
                  </a:ext>
                </a:extLst>
              </a:tr>
            </a:tbl>
          </a:graphicData>
        </a:graphic>
      </p:graphicFrame>
      <p:sp>
        <p:nvSpPr>
          <p:cNvPr id="5" name="TextBox 4">
            <a:extLst>
              <a:ext uri="{FF2B5EF4-FFF2-40B4-BE49-F238E27FC236}">
                <a16:creationId xmlns:a16="http://schemas.microsoft.com/office/drawing/2014/main" id="{7E4528E1-D7A3-36C9-6C6F-C43E73AE9A3D}"/>
              </a:ext>
            </a:extLst>
          </p:cNvPr>
          <p:cNvSpPr txBox="1"/>
          <p:nvPr/>
        </p:nvSpPr>
        <p:spPr>
          <a:xfrm>
            <a:off x="5138627" y="941231"/>
            <a:ext cx="3629098" cy="369332"/>
          </a:xfrm>
          <a:prstGeom prst="rect">
            <a:avLst/>
          </a:prstGeom>
          <a:noFill/>
        </p:spPr>
        <p:txBody>
          <a:bodyPr wrap="square" rtlCol="0">
            <a:spAutoFit/>
          </a:bodyPr>
          <a:lstStyle/>
          <a:p>
            <a:r>
              <a:rPr lang="en-GB" b="1" dirty="0"/>
              <a:t>Test Data Accuracy </a:t>
            </a:r>
          </a:p>
        </p:txBody>
      </p:sp>
      <p:sp>
        <p:nvSpPr>
          <p:cNvPr id="4" name="TextBox 3">
            <a:extLst>
              <a:ext uri="{FF2B5EF4-FFF2-40B4-BE49-F238E27FC236}">
                <a16:creationId xmlns:a16="http://schemas.microsoft.com/office/drawing/2014/main" id="{9464ED4A-2C27-CBEE-17E9-CC2825580233}"/>
              </a:ext>
            </a:extLst>
          </p:cNvPr>
          <p:cNvSpPr txBox="1"/>
          <p:nvPr/>
        </p:nvSpPr>
        <p:spPr>
          <a:xfrm>
            <a:off x="8496827" y="1371122"/>
            <a:ext cx="3225800" cy="4247317"/>
          </a:xfrm>
          <a:prstGeom prst="rect">
            <a:avLst/>
          </a:prstGeom>
          <a:solidFill>
            <a:srgbClr val="E6EEFE"/>
          </a:solidFill>
        </p:spPr>
        <p:txBody>
          <a:bodyPr wrap="square" rtlCol="0">
            <a:spAutoFit/>
          </a:bodyPr>
          <a:lstStyle/>
          <a:p>
            <a:r>
              <a:rPr lang="en-GB" sz="1200" dirty="0"/>
              <a:t>The test data shows high accuracy, but the decision tree is overly complex and requires pruning for practical use.</a:t>
            </a:r>
          </a:p>
          <a:p>
            <a:endParaRPr lang="en-GB" sz="1200" dirty="0"/>
          </a:p>
          <a:p>
            <a:r>
              <a:rPr lang="en-GB" sz="1200" b="1" dirty="0"/>
              <a:t>Issues with Complexity:</a:t>
            </a:r>
          </a:p>
          <a:p>
            <a:pPr>
              <a:buFont typeface="Arial" panose="020B0604020202020204" pitchFamily="34" charset="0"/>
              <a:buChar char="•"/>
            </a:pPr>
            <a:r>
              <a:rPr lang="en-GB" sz="1200" dirty="0"/>
              <a:t>Reduced clarity which is crucial for applications like extreme weather prediction where clear decision-making is essential.</a:t>
            </a:r>
          </a:p>
          <a:p>
            <a:pPr>
              <a:buFont typeface="Arial" panose="020B0604020202020204" pitchFamily="34" charset="0"/>
              <a:buChar char="•"/>
            </a:pPr>
            <a:endParaRPr lang="en-GB" sz="1200" dirty="0"/>
          </a:p>
          <a:p>
            <a:pPr>
              <a:buFont typeface="Arial" panose="020B0604020202020204" pitchFamily="34" charset="0"/>
              <a:buChar char="•"/>
            </a:pPr>
            <a:r>
              <a:rPr lang="en-GB" sz="1200" dirty="0"/>
              <a:t>Difficult to communicate results to stakeholders.</a:t>
            </a:r>
          </a:p>
          <a:p>
            <a:pPr>
              <a:buFont typeface="Arial" panose="020B0604020202020204" pitchFamily="34" charset="0"/>
              <a:buChar char="•"/>
            </a:pPr>
            <a:endParaRPr lang="en-GB" sz="1200" dirty="0"/>
          </a:p>
          <a:p>
            <a:r>
              <a:rPr lang="en-GB" sz="1200" b="1" dirty="0"/>
              <a:t>Prediction Time Concerns:</a:t>
            </a:r>
          </a:p>
          <a:p>
            <a:r>
              <a:rPr lang="en-GB" sz="1200" dirty="0"/>
              <a:t>A large tree with excessive splits can slow prediction times, making it inefficient for real-time applications, such as predicting extreme weather events where rapid and accurate responses are critical.</a:t>
            </a:r>
          </a:p>
          <a:p>
            <a:endParaRPr lang="en-GB" sz="1200" dirty="0"/>
          </a:p>
          <a:p>
            <a:r>
              <a:rPr lang="en-GB" sz="1200" b="1" dirty="0"/>
              <a:t>Pruning the tree would improve efficiency, interpretability, and usability.</a:t>
            </a:r>
          </a:p>
          <a:p>
            <a:endParaRPr lang="en-GB" dirty="0"/>
          </a:p>
        </p:txBody>
      </p:sp>
      <p:sp>
        <p:nvSpPr>
          <p:cNvPr id="7" name="TextBox 6">
            <a:extLst>
              <a:ext uri="{FF2B5EF4-FFF2-40B4-BE49-F238E27FC236}">
                <a16:creationId xmlns:a16="http://schemas.microsoft.com/office/drawing/2014/main" id="{4A8A3453-F1E8-AFA1-24B7-6391FDA4B0DA}"/>
              </a:ext>
            </a:extLst>
          </p:cNvPr>
          <p:cNvSpPr txBox="1"/>
          <p:nvPr/>
        </p:nvSpPr>
        <p:spPr>
          <a:xfrm>
            <a:off x="113122" y="6183984"/>
            <a:ext cx="11915480" cy="504147"/>
          </a:xfrm>
          <a:prstGeom prst="rect">
            <a:avLst/>
          </a:prstGeom>
          <a:solidFill>
            <a:schemeClr val="bg1"/>
          </a:solidFill>
        </p:spPr>
        <p:txBody>
          <a:bodyPr wrap="square" rtlCol="0">
            <a:spAutoFit/>
          </a:bodyPr>
          <a:lstStyle/>
          <a:p>
            <a:endParaRPr lang="en-GB" dirty="0"/>
          </a:p>
        </p:txBody>
      </p:sp>
      <p:sp>
        <p:nvSpPr>
          <p:cNvPr id="6" name="TextBox 5">
            <a:extLst>
              <a:ext uri="{FF2B5EF4-FFF2-40B4-BE49-F238E27FC236}">
                <a16:creationId xmlns:a16="http://schemas.microsoft.com/office/drawing/2014/main" id="{FA83DEFA-24D8-7ACB-BBB0-6FAEFC384FEC}"/>
              </a:ext>
            </a:extLst>
          </p:cNvPr>
          <p:cNvSpPr txBox="1"/>
          <p:nvPr/>
        </p:nvSpPr>
        <p:spPr>
          <a:xfrm>
            <a:off x="126396" y="5323957"/>
            <a:ext cx="5188477" cy="1200329"/>
          </a:xfrm>
          <a:prstGeom prst="rect">
            <a:avLst/>
          </a:prstGeom>
          <a:noFill/>
        </p:spPr>
        <p:txBody>
          <a:bodyPr wrap="square" rtlCol="0">
            <a:spAutoFit/>
          </a:bodyPr>
          <a:lstStyle/>
          <a:p>
            <a:r>
              <a:rPr lang="en-GB" sz="1200" b="1" dirty="0"/>
              <a:t>A Decision Tree </a:t>
            </a:r>
            <a:r>
              <a:rPr lang="en-GB" sz="1200" dirty="0"/>
              <a:t>is a machine learning model that makes predictions by splitting data into branches based on certain conditions, much like a flowchart. At each "node" in the tree, the model asks a question (e.g., is temperature above 30°C?), and the data is split accordingly. This process continues until a final decision is made at a "leaf" node, representing the output prediction.</a:t>
            </a:r>
          </a:p>
        </p:txBody>
      </p:sp>
    </p:spTree>
    <p:extLst>
      <p:ext uri="{BB962C8B-B14F-4D97-AF65-F5344CB8AC3E}">
        <p14:creationId xmlns:p14="http://schemas.microsoft.com/office/powerpoint/2010/main" val="3645549767"/>
      </p:ext>
    </p:extLst>
  </p:cSld>
  <p:clrMapOvr>
    <a:masterClrMapping/>
  </p:clrMapOvr>
</p:sld>
</file>

<file path=ppt/theme/theme1.xml><?xml version="1.0" encoding="utf-8"?>
<a:theme xmlns:a="http://schemas.openxmlformats.org/drawingml/2006/main" name="Office Theme">
  <a:themeElements>
    <a:clrScheme name="Custom 131">
      <a:dk1>
        <a:sysClr val="windowText" lastClr="000000"/>
      </a:dk1>
      <a:lt1>
        <a:srgbClr val="FFFFFF"/>
      </a:lt1>
      <a:dk2>
        <a:srgbClr val="3F3F3F"/>
      </a:dk2>
      <a:lt2>
        <a:srgbClr val="F2F2F2"/>
      </a:lt2>
      <a:accent1>
        <a:srgbClr val="056AFF"/>
      </a:accent1>
      <a:accent2>
        <a:srgbClr val="FF391E"/>
      </a:accent2>
      <a:accent3>
        <a:srgbClr val="A1CC18"/>
      </a:accent3>
      <a:accent4>
        <a:srgbClr val="FFC000"/>
      </a:accent4>
      <a:accent5>
        <a:srgbClr val="1554B2"/>
      </a:accent5>
      <a:accent6>
        <a:srgbClr val="8BB20C"/>
      </a:accent6>
      <a:hlink>
        <a:srgbClr val="056AFF"/>
      </a:hlink>
      <a:folHlink>
        <a:srgbClr val="056AFF"/>
      </a:folHlink>
    </a:clrScheme>
    <a:fontScheme name="Custom 150">
      <a:majorFont>
        <a:latin typeface="Rockwell"/>
        <a:ea typeface=""/>
        <a:cs typeface=""/>
      </a:majorFont>
      <a:minorFont>
        <a:latin typeface="Calibr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a:gsLst>
            <a:gs pos="46000">
              <a:schemeClr val="bg1">
                <a:alpha val="90000"/>
              </a:schemeClr>
            </a:gs>
            <a:gs pos="0">
              <a:schemeClr val="accent1">
                <a:lumMod val="20000"/>
                <a:lumOff val="80000"/>
                <a:alpha val="50000"/>
              </a:schemeClr>
            </a:gs>
            <a:gs pos="80000">
              <a:schemeClr val="bg1">
                <a:lumMod val="95000"/>
              </a:schemeClr>
            </a:gs>
          </a:gsLst>
          <a:lin ang="3600000" scaled="0"/>
        </a:gradFill>
      </a:spPr>
      <a:bodyPr rot="0" spcFirstLastPara="0" vertOverflow="overflow" horzOverflow="overflow" vert="horz" wrap="square" lIns="72000" tIns="0" rIns="180000" bIns="180000" numCol="1" spcCol="0" rtlCol="0" fromWordArt="0" anchor="b" anchorCtr="0" forceAA="0" compatLnSpc="1">
        <a:prstTxWarp prst="textNoShape">
          <a:avLst/>
        </a:prstTxWarp>
        <a:noAutofit/>
      </a:bodyPr>
      <a:lstStyle>
        <a:defPPr algn="r">
          <a:lnSpc>
            <a:spcPts val="4700"/>
          </a:lnSpc>
          <a:spcBef>
            <a:spcPct val="0"/>
          </a:spcBef>
          <a:defRPr sz="4500">
            <a:solidFill>
              <a:schemeClr val="tx1"/>
            </a:solidFill>
            <a:latin typeface="Rockwell" panose="02060603020205020403" pitchFamily="18" charset="0"/>
            <a:ea typeface="+mj-ea"/>
            <a:cs typeface="+mj-cs"/>
          </a:defRPr>
        </a:defPPr>
      </a:lstStyle>
    </a:spDef>
  </a:objectDefaults>
  <a:extraClrSchemeLst/>
  <a:extLst>
    <a:ext uri="{05A4C25C-085E-4340-85A3-A5531E510DB2}">
      <thm15:themeFamily xmlns:thm15="http://schemas.microsoft.com/office/thememl/2012/main" name="Office_30450367_TF44613219" id="{DF27AF6C-2E5E-497F-9870-5729A40146DE}" vid="{8DB06DD1-289B-40DE-A809-99FC9E4AEF76}"/>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DEEA25CC0A0AC24199CDC46C25B8B0BC" ma:contentTypeVersion="10" ma:contentTypeDescription="Create a new document." ma:contentTypeScope="" ma:versionID="e3b47856d4cf355c0dacb39e1084d14f">
  <xsd:schema xmlns:xsd="http://www.w3.org/2001/XMLSchema" xmlns:xs="http://www.w3.org/2001/XMLSchema" xmlns:p="http://schemas.microsoft.com/office/2006/metadata/properties" xmlns:ns1="http://schemas.microsoft.com/sharepoint/v3" xmlns:ns2="6dc4bcd6-49db-4c07-9060-8acfc67cef9f" xmlns:ns3="fb0879af-3eba-417a-a55a-ffe6dcd6ca77" targetNamespace="http://schemas.microsoft.com/office/2006/metadata/properties" ma:root="true" ma:fieldsID="a845a615265fdb1f7b12cc65ac20ecbd" ns1:_="" ns2:_="" ns3:_="">
    <xsd:import namespace="http://schemas.microsoft.com/sharepoint/v3"/>
    <xsd:import namespace="6dc4bcd6-49db-4c07-9060-8acfc67cef9f"/>
    <xsd:import namespace="fb0879af-3eba-417a-a55a-ffe6dcd6ca77"/>
    <xsd:element name="properties">
      <xsd:complexType>
        <xsd:sequence>
          <xsd:element name="documentManagement">
            <xsd:complexType>
              <xsd:all>
                <xsd:element ref="ns2:MediaServiceMetadata" minOccurs="0"/>
                <xsd:element ref="ns2:MediaServiceFastMetadata" minOccurs="0"/>
                <xsd:element ref="ns2:MediaServiceOCR" minOccurs="0"/>
                <xsd:element ref="ns3:SharedWithUsers" minOccurs="0"/>
                <xsd:element ref="ns3:SharedWithDetails" minOccurs="0"/>
                <xsd:element ref="ns3:LastSharedByUser" minOccurs="0"/>
                <xsd:element ref="ns3:LastSharedByTime" minOccurs="0"/>
                <xsd:element ref="ns1:_ip_UnifiedCompliancePolicyProperties" minOccurs="0"/>
                <xsd:element ref="ns1:_ip_UnifiedCompliancePolicyUIAction" minOccurs="0"/>
                <xsd:element ref="ns2:MediaServiceAuto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dc4bcd6-49db-4c07-9060-8acfc67cef9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7" nillable="true" ma:displayName="MediaServiceAutoTags" ma:internalName="MediaServiceAutoTag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b0879af-3eba-417a-a55a-ffe6dcd6ca77"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element name="LastSharedByUser" ma:index="13" nillable="true" ma:displayName="Last Shared By User" ma:hidden="true" ma:internalName="LastSharedByUser" ma:readOnly="true">
      <xsd:simpleType>
        <xsd:restriction base="dms:Note"/>
      </xsd:simpleType>
    </xsd:element>
    <xsd:element name="LastSharedByTime" ma:index="14" nillable="true" ma:displayName="Last Shared By Time"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6FA4173-5E4C-420B-BDB8-C986336F3C9C}">
  <ds:schemaRefs>
    <ds:schemaRef ds:uri="http://schemas.microsoft.com/sharepoint/v3/contenttype/forms"/>
  </ds:schemaRefs>
</ds:datastoreItem>
</file>

<file path=customXml/itemProps2.xml><?xml version="1.0" encoding="utf-8"?>
<ds:datastoreItem xmlns:ds="http://schemas.openxmlformats.org/officeDocument/2006/customXml" ds:itemID="{8B9BDB30-709D-4026-8321-5AB8945E755C}">
  <ds:schemaRefs>
    <ds:schemaRef ds:uri="http://schemas.microsoft.com/office/2006/metadata/properties"/>
    <ds:schemaRef ds:uri="http://schemas.microsoft.com/office/infopath/2007/PartnerControls"/>
    <ds:schemaRef ds:uri="http://schemas.microsoft.com/sharepoint/v3"/>
  </ds:schemaRefs>
</ds:datastoreItem>
</file>

<file path=customXml/itemProps3.xml><?xml version="1.0" encoding="utf-8"?>
<ds:datastoreItem xmlns:ds="http://schemas.openxmlformats.org/officeDocument/2006/customXml" ds:itemID="{FBB53CF6-7709-4D46-84FE-D9CA668E74C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6dc4bcd6-49db-4c07-9060-8acfc67cef9f"/>
    <ds:schemaRef ds:uri="fb0879af-3eba-417a-a55a-ffe6dcd6ca7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Snowscape presentation</Template>
  <TotalTime>1200</TotalTime>
  <Words>1780</Words>
  <Application>Microsoft Office PowerPoint</Application>
  <PresentationFormat>Widescreen</PresentationFormat>
  <Paragraphs>192</Paragraphs>
  <Slides>18</Slides>
  <Notes>3</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18</vt:i4>
      </vt:variant>
    </vt:vector>
  </HeadingPairs>
  <TitlesOfParts>
    <vt:vector size="28" baseType="lpstr">
      <vt:lpstr>Aptos</vt:lpstr>
      <vt:lpstr>Aptos Display</vt:lpstr>
      <vt:lpstr>Arial</vt:lpstr>
      <vt:lpstr>Calibri</vt:lpstr>
      <vt:lpstr>Calibri Light</vt:lpstr>
      <vt:lpstr>Rockwell</vt:lpstr>
      <vt:lpstr>Times New Roman</vt:lpstr>
      <vt:lpstr>TradeGothicNextW01-Ligh 693250</vt:lpstr>
      <vt:lpstr>Office Theme</vt:lpstr>
      <vt:lpstr>1_Office Theme</vt:lpstr>
      <vt:lpstr>Weather Conditions and Climate Change   ClimateWins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Stephanie Ugwuanya</dc:creator>
  <cp:lastModifiedBy>Stephanie Ugwuanya</cp:lastModifiedBy>
  <cp:revision>13</cp:revision>
  <dcterms:created xsi:type="dcterms:W3CDTF">2024-12-20T16:36:01Z</dcterms:created>
  <dcterms:modified xsi:type="dcterms:W3CDTF">2024-12-21T12:36:43Z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0x010100DEEA25CC0A0AC24199CDC46C25B8B0BC</vt:lpwstr>
  </property>
</Properties>
</file>